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92" r:id="rId3"/>
    <p:sldId id="302" r:id="rId4"/>
    <p:sldId id="305" r:id="rId5"/>
    <p:sldId id="287" r:id="rId6"/>
    <p:sldId id="323" r:id="rId7"/>
    <p:sldId id="306" r:id="rId8"/>
    <p:sldId id="267" r:id="rId9"/>
    <p:sldId id="307" r:id="rId10"/>
    <p:sldId id="321" r:id="rId11"/>
    <p:sldId id="320" r:id="rId12"/>
    <p:sldId id="322" r:id="rId13"/>
    <p:sldId id="312" r:id="rId14"/>
    <p:sldId id="313" r:id="rId15"/>
    <p:sldId id="314" r:id="rId16"/>
    <p:sldId id="311" r:id="rId17"/>
    <p:sldId id="315" r:id="rId18"/>
    <p:sldId id="316" r:id="rId19"/>
    <p:sldId id="317" r:id="rId20"/>
    <p:sldId id="318" r:id="rId21"/>
    <p:sldId id="319" r:id="rId22"/>
    <p:sldId id="304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4334"/>
    <a:srgbClr val="A8B400"/>
    <a:srgbClr val="4C4C4C"/>
    <a:srgbClr val="E8D3A2"/>
    <a:srgbClr val="5B7D1F"/>
    <a:srgbClr val="E6DC8F"/>
    <a:srgbClr val="6A7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0" autoAdjust="0"/>
    <p:restoredTop sz="84718" autoAdjust="0"/>
  </p:normalViewPr>
  <p:slideViewPr>
    <p:cSldViewPr>
      <p:cViewPr>
        <p:scale>
          <a:sx n="66" d="100"/>
          <a:sy n="66" d="100"/>
        </p:scale>
        <p:origin x="-148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24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16A6B-8F2E-49E5-B679-04821A396707}" type="doc">
      <dgm:prSet loTypeId="urn:microsoft.com/office/officeart/2005/8/layout/b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0332703-92C6-45D4-B98E-326FFE9A2B1D}">
      <dgm:prSet phldrT="[Text]" custT="1"/>
      <dgm:spPr/>
      <dgm:t>
        <a:bodyPr/>
        <a:lstStyle/>
        <a:p>
          <a:pPr algn="ctr"/>
          <a:r>
            <a:rPr lang="en-US" sz="1800" smtClean="0"/>
            <a:t>Need</a:t>
          </a:r>
          <a:endParaRPr lang="en-US" sz="1800" dirty="0"/>
        </a:p>
      </dgm:t>
    </dgm:pt>
    <dgm:pt modelId="{53796A91-C6F5-407E-923D-36AA12BD2B08}" type="parTrans" cxnId="{527432C8-8A7E-4DBF-A9ED-2D0F43CDB076}">
      <dgm:prSet/>
      <dgm:spPr/>
      <dgm:t>
        <a:bodyPr/>
        <a:lstStyle/>
        <a:p>
          <a:pPr algn="ctr"/>
          <a:endParaRPr lang="en-US"/>
        </a:p>
      </dgm:t>
    </dgm:pt>
    <dgm:pt modelId="{D71A8FB8-8B10-4881-BC8E-0069C56CF34C}" type="sibTrans" cxnId="{527432C8-8A7E-4DBF-A9ED-2D0F43CDB076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46004F45-0D15-4B16-A51B-BAD328A0A054}">
      <dgm:prSet phldrT="[Text]" custT="1"/>
      <dgm:spPr/>
      <dgm:t>
        <a:bodyPr/>
        <a:lstStyle/>
        <a:p>
          <a:pPr algn="ctr"/>
          <a:r>
            <a:rPr lang="en-US" sz="1800" smtClean="0"/>
            <a:t>Motivation</a:t>
          </a:r>
          <a:endParaRPr lang="en-US" sz="1800" dirty="0"/>
        </a:p>
      </dgm:t>
    </dgm:pt>
    <dgm:pt modelId="{36D26DA0-BFC4-44AD-8710-7806CEA36C79}" type="parTrans" cxnId="{CE3FF0FB-9932-49E5-A83E-F0E4A6D2C50D}">
      <dgm:prSet/>
      <dgm:spPr/>
      <dgm:t>
        <a:bodyPr/>
        <a:lstStyle/>
        <a:p>
          <a:pPr algn="ctr"/>
          <a:endParaRPr lang="en-US"/>
        </a:p>
      </dgm:t>
    </dgm:pt>
    <dgm:pt modelId="{0A244949-9CEC-49AD-961C-FEAEA8AAD669}" type="sibTrans" cxnId="{CE3FF0FB-9932-49E5-A83E-F0E4A6D2C50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912518BC-4EC0-4CB1-8BC5-776DBAB643A3}">
      <dgm:prSet phldrT="[Text]" custT="1"/>
      <dgm:spPr/>
      <dgm:t>
        <a:bodyPr/>
        <a:lstStyle/>
        <a:p>
          <a:pPr algn="ctr"/>
          <a:r>
            <a:rPr lang="en-US" sz="1800" smtClean="0"/>
            <a:t>Objective</a:t>
          </a:r>
          <a:endParaRPr lang="en-US" sz="1800" dirty="0"/>
        </a:p>
      </dgm:t>
    </dgm:pt>
    <dgm:pt modelId="{AC5D4E09-3162-4156-9459-4AE69F87EB3B}" type="parTrans" cxnId="{5EA87E58-5632-48E0-883C-CE13E39A8A78}">
      <dgm:prSet/>
      <dgm:spPr/>
      <dgm:t>
        <a:bodyPr/>
        <a:lstStyle/>
        <a:p>
          <a:pPr algn="ctr"/>
          <a:endParaRPr lang="en-US"/>
        </a:p>
      </dgm:t>
    </dgm:pt>
    <dgm:pt modelId="{28A1B042-FF52-45AC-90A3-B49E0DF1DA54}" type="sibTrans" cxnId="{5EA87E58-5632-48E0-883C-CE13E39A8A7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D5505914-7451-4FED-AD0A-C848AF66E831}">
      <dgm:prSet phldrT="[Text]" custT="1"/>
      <dgm:spPr/>
      <dgm:t>
        <a:bodyPr/>
        <a:lstStyle/>
        <a:p>
          <a:pPr algn="ctr"/>
          <a:r>
            <a:rPr lang="en-US" sz="1800" smtClean="0"/>
            <a:t>Alternatives</a:t>
          </a:r>
          <a:endParaRPr lang="en-US" sz="1800" dirty="0"/>
        </a:p>
      </dgm:t>
    </dgm:pt>
    <dgm:pt modelId="{7C84E7F7-724D-4CCE-B929-A12B12869F5F}" type="parTrans" cxnId="{6209CF26-E14E-4133-8BCA-3D276AA918F2}">
      <dgm:prSet/>
      <dgm:spPr/>
      <dgm:t>
        <a:bodyPr/>
        <a:lstStyle/>
        <a:p>
          <a:pPr algn="ctr"/>
          <a:endParaRPr lang="en-US"/>
        </a:p>
      </dgm:t>
    </dgm:pt>
    <dgm:pt modelId="{9FB01C5A-984E-4403-B200-C38D7049EE4C}" type="sibTrans" cxnId="{6209CF26-E14E-4133-8BCA-3D276AA918F2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189393F7-0AD6-48FB-8E17-768DC636DF97}">
      <dgm:prSet phldrT="[Text]" custT="1"/>
      <dgm:spPr/>
      <dgm:t>
        <a:bodyPr/>
        <a:lstStyle/>
        <a:p>
          <a:pPr algn="ctr"/>
          <a:r>
            <a:rPr lang="en-US" sz="1800" dirty="0" smtClean="0"/>
            <a:t>Requirement</a:t>
          </a:r>
          <a:endParaRPr lang="en-US" sz="1800" dirty="0"/>
        </a:p>
      </dgm:t>
    </dgm:pt>
    <dgm:pt modelId="{3B2B6885-7819-4225-BF7A-34972EB02050}" type="parTrans" cxnId="{FECC188E-3F45-4E38-ABB3-8399B738AF88}">
      <dgm:prSet/>
      <dgm:spPr/>
      <dgm:t>
        <a:bodyPr/>
        <a:lstStyle/>
        <a:p>
          <a:pPr algn="ctr"/>
          <a:endParaRPr lang="en-US"/>
        </a:p>
      </dgm:t>
    </dgm:pt>
    <dgm:pt modelId="{CBDD9938-FEE9-4730-A680-658538D40EBF}" type="sibTrans" cxnId="{FECC188E-3F45-4E38-ABB3-8399B738AF8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E8564BD3-BD94-46CD-8918-89316B0E1BC1}">
      <dgm:prSet phldrT="[Text]" custT="1"/>
      <dgm:spPr/>
      <dgm:t>
        <a:bodyPr/>
        <a:lstStyle/>
        <a:p>
          <a:pPr algn="ctr"/>
          <a:r>
            <a:rPr lang="en-US" sz="1800" smtClean="0"/>
            <a:t>Our Approach</a:t>
          </a:r>
          <a:endParaRPr lang="en-US" sz="1800" dirty="0"/>
        </a:p>
      </dgm:t>
    </dgm:pt>
    <dgm:pt modelId="{599DADA8-386E-46C5-BA86-1E5E1ED18978}" type="parTrans" cxnId="{17A2954F-6704-43BC-A334-F90814E0EF3D}">
      <dgm:prSet/>
      <dgm:spPr/>
      <dgm:t>
        <a:bodyPr/>
        <a:lstStyle/>
        <a:p>
          <a:pPr algn="ctr"/>
          <a:endParaRPr lang="en-US"/>
        </a:p>
      </dgm:t>
    </dgm:pt>
    <dgm:pt modelId="{D695C64F-4B67-4CB6-A82D-D9307938F810}" type="sibTrans" cxnId="{17A2954F-6704-43BC-A334-F90814E0EF3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2DC693B7-CC1E-4339-8BB8-3CE2A63F3730}">
      <dgm:prSet phldrT="[Text]" custT="1"/>
      <dgm:spPr/>
      <dgm:t>
        <a:bodyPr/>
        <a:lstStyle/>
        <a:p>
          <a:pPr algn="ctr"/>
          <a:r>
            <a:rPr lang="en-US" sz="1800" smtClean="0"/>
            <a:t>Design</a:t>
          </a:r>
          <a:endParaRPr lang="en-US" sz="1800" dirty="0"/>
        </a:p>
      </dgm:t>
    </dgm:pt>
    <dgm:pt modelId="{DB2018C0-527E-4B8B-9311-462E6D0053F5}" type="parTrans" cxnId="{39F5C947-48DA-4829-BABC-4B0446D9BEC8}">
      <dgm:prSet/>
      <dgm:spPr/>
      <dgm:t>
        <a:bodyPr/>
        <a:lstStyle/>
        <a:p>
          <a:pPr algn="ctr"/>
          <a:endParaRPr lang="en-US"/>
        </a:p>
      </dgm:t>
    </dgm:pt>
    <dgm:pt modelId="{8712BC07-D0FB-47FD-B91C-8E665791BCE2}" type="sibTrans" cxnId="{39F5C947-48DA-4829-BABC-4B0446D9BEC8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1649556C-BD9F-4B03-B7C5-2BD8FEB309FD}">
      <dgm:prSet phldrT="[Text]" custT="1"/>
      <dgm:spPr/>
      <dgm:t>
        <a:bodyPr/>
        <a:lstStyle/>
        <a:p>
          <a:pPr algn="ctr"/>
          <a:r>
            <a:rPr lang="en-US" sz="1800" dirty="0" smtClean="0"/>
            <a:t>Implement-</a:t>
          </a:r>
        </a:p>
        <a:p>
          <a:pPr algn="ctr"/>
          <a:r>
            <a:rPr lang="en-US" sz="1800" dirty="0" err="1" smtClean="0"/>
            <a:t>ation</a:t>
          </a:r>
          <a:endParaRPr lang="en-US" sz="1800" dirty="0"/>
        </a:p>
      </dgm:t>
    </dgm:pt>
    <dgm:pt modelId="{BE3CBE4B-AB55-4613-B275-45AF51BE0099}" type="parTrans" cxnId="{9F28B8E0-0BD9-45EB-A65F-7B82A8E6384D}">
      <dgm:prSet/>
      <dgm:spPr/>
      <dgm:t>
        <a:bodyPr/>
        <a:lstStyle/>
        <a:p>
          <a:pPr algn="ctr"/>
          <a:endParaRPr lang="en-US"/>
        </a:p>
      </dgm:t>
    </dgm:pt>
    <dgm:pt modelId="{B0719D32-249B-4455-ADE7-DE4334FBA4F5}" type="sibTrans" cxnId="{9F28B8E0-0BD9-45EB-A65F-7B82A8E6384D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FF113153-8B30-4B28-AF66-6B0DFB59F0C4}">
      <dgm:prSet phldrT="[Text]" custT="1"/>
      <dgm:spPr/>
      <dgm:t>
        <a:bodyPr/>
        <a:lstStyle/>
        <a:p>
          <a:pPr algn="ctr"/>
          <a:r>
            <a:rPr lang="en-US" sz="1800" dirty="0" smtClean="0"/>
            <a:t>IP and Prior Work</a:t>
          </a:r>
          <a:endParaRPr lang="en-US" sz="1800" dirty="0"/>
        </a:p>
      </dgm:t>
    </dgm:pt>
    <dgm:pt modelId="{2D2A11E2-E8DA-4287-A9F7-BD4313413F8E}" type="parTrans" cxnId="{68EDE83E-0004-44FA-A123-E8ABD67C970E}">
      <dgm:prSet/>
      <dgm:spPr/>
      <dgm:t>
        <a:bodyPr/>
        <a:lstStyle/>
        <a:p>
          <a:pPr algn="ctr"/>
          <a:endParaRPr lang="en-US"/>
        </a:p>
      </dgm:t>
    </dgm:pt>
    <dgm:pt modelId="{9E60A7D0-64B0-4C38-8AA5-B85DE3B1E0E2}" type="sibTrans" cxnId="{68EDE83E-0004-44FA-A123-E8ABD67C970E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46B3D7D2-5AAD-4370-B76E-1C138727B73D}">
      <dgm:prSet phldrT="[Text]" custT="1"/>
      <dgm:spPr/>
      <dgm:t>
        <a:bodyPr/>
        <a:lstStyle/>
        <a:p>
          <a:pPr algn="ctr"/>
          <a:r>
            <a:rPr lang="en-US" sz="1800" smtClean="0"/>
            <a:t>Testing</a:t>
          </a:r>
          <a:endParaRPr lang="en-US" sz="1800" dirty="0"/>
        </a:p>
      </dgm:t>
    </dgm:pt>
    <dgm:pt modelId="{939CDE77-1043-4B9A-ACC3-05B2F3B145E1}" type="parTrans" cxnId="{2B63050D-A984-4E4E-A439-A331143CCEAF}">
      <dgm:prSet/>
      <dgm:spPr/>
      <dgm:t>
        <a:bodyPr/>
        <a:lstStyle/>
        <a:p>
          <a:pPr algn="ctr"/>
          <a:endParaRPr lang="en-US"/>
        </a:p>
      </dgm:t>
    </dgm:pt>
    <dgm:pt modelId="{B8D173E4-F4B1-4A67-AF29-4D83F953A394}" type="sibTrans" cxnId="{2B63050D-A984-4E4E-A439-A331143CCEAF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282FF729-8984-4A94-BE7A-9FBACBE5F547}">
      <dgm:prSet phldrT="[Text]" custT="1"/>
      <dgm:spPr/>
      <dgm:t>
        <a:bodyPr/>
        <a:lstStyle/>
        <a:p>
          <a:pPr algn="ctr"/>
          <a:r>
            <a:rPr lang="en-US" sz="1800" smtClean="0"/>
            <a:t>Results</a:t>
          </a:r>
          <a:endParaRPr lang="en-US" sz="1800" dirty="0"/>
        </a:p>
      </dgm:t>
    </dgm:pt>
    <dgm:pt modelId="{FD2DBBEC-FBDC-485A-BC2C-9B3869EA7A79}" type="parTrans" cxnId="{73DDFFFB-0B31-41CE-B742-9D28C8001111}">
      <dgm:prSet/>
      <dgm:spPr/>
      <dgm:t>
        <a:bodyPr/>
        <a:lstStyle/>
        <a:p>
          <a:pPr algn="ctr"/>
          <a:endParaRPr lang="en-US"/>
        </a:p>
      </dgm:t>
    </dgm:pt>
    <dgm:pt modelId="{901841E6-ED3F-4FD3-832B-5B9333FAE4F2}" type="sibTrans" cxnId="{73DDFFFB-0B31-41CE-B742-9D28C8001111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D8A044E1-F9B2-4850-B8BD-C942793B0944}">
      <dgm:prSet phldrT="[Text]" custT="1"/>
      <dgm:spPr/>
      <dgm:t>
        <a:bodyPr/>
        <a:lstStyle/>
        <a:p>
          <a:pPr algn="ctr"/>
          <a:r>
            <a:rPr lang="en-US" sz="1800" smtClean="0"/>
            <a:t>Contribution</a:t>
          </a:r>
          <a:endParaRPr lang="en-US" sz="1800" dirty="0"/>
        </a:p>
      </dgm:t>
    </dgm:pt>
    <dgm:pt modelId="{3A7F6F13-B1D5-4ADA-AB00-069A962ACC8C}" type="parTrans" cxnId="{DF096C12-1D66-45D0-A692-F644E96409F6}">
      <dgm:prSet/>
      <dgm:spPr/>
      <dgm:t>
        <a:bodyPr/>
        <a:lstStyle/>
        <a:p>
          <a:pPr algn="ctr"/>
          <a:endParaRPr lang="en-US"/>
        </a:p>
      </dgm:t>
    </dgm:pt>
    <dgm:pt modelId="{A0C11C8F-83C2-4624-911D-3E3A88CC2C0C}" type="sibTrans" cxnId="{DF096C12-1D66-45D0-A692-F644E96409F6}">
      <dgm:prSet/>
      <dgm:spPr/>
      <dgm:t>
        <a:bodyPr/>
        <a:lstStyle/>
        <a:p>
          <a:pPr algn="ctr"/>
          <a:endParaRPr lang="en-US" sz="2800">
            <a:solidFill>
              <a:srgbClr val="FF0000"/>
            </a:solidFill>
          </a:endParaRPr>
        </a:p>
      </dgm:t>
    </dgm:pt>
    <dgm:pt modelId="{0D768545-1859-4D74-ADB2-A71EA6F574E9}">
      <dgm:prSet phldrT="[Text]" custT="1"/>
      <dgm:spPr/>
      <dgm:t>
        <a:bodyPr/>
        <a:lstStyle/>
        <a:p>
          <a:pPr algn="ctr"/>
          <a:r>
            <a:rPr lang="en-US" sz="1800" dirty="0" smtClean="0"/>
            <a:t>Demo</a:t>
          </a:r>
          <a:endParaRPr lang="en-US" sz="1800" dirty="0"/>
        </a:p>
      </dgm:t>
    </dgm:pt>
    <dgm:pt modelId="{4F982086-FC63-4678-941F-4C7C5574DEDA}" type="parTrans" cxnId="{8488B401-08BD-4AFF-A8B2-F214E932161C}">
      <dgm:prSet/>
      <dgm:spPr/>
      <dgm:t>
        <a:bodyPr/>
        <a:lstStyle/>
        <a:p>
          <a:pPr algn="ctr"/>
          <a:endParaRPr lang="en-US"/>
        </a:p>
      </dgm:t>
    </dgm:pt>
    <dgm:pt modelId="{0846B0FA-BCE7-4ABB-9099-6BCB17FB38B3}" type="sibTrans" cxnId="{8488B401-08BD-4AFF-A8B2-F214E932161C}">
      <dgm:prSet/>
      <dgm:spPr/>
      <dgm:t>
        <a:bodyPr/>
        <a:lstStyle/>
        <a:p>
          <a:pPr algn="ctr"/>
          <a:endParaRPr lang="en-US"/>
        </a:p>
      </dgm:t>
    </dgm:pt>
    <dgm:pt modelId="{2589D709-60D0-4E18-9551-481D1AA091F4}" type="pres">
      <dgm:prSet presAssocID="{E7916A6B-8F2E-49E5-B679-04821A39670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73A7E6E-E133-4421-B6B0-A1868F2C2490}" type="pres">
      <dgm:prSet presAssocID="{D0332703-92C6-45D4-B98E-326FFE9A2B1D}" presName="compNode" presStyleCnt="0"/>
      <dgm:spPr/>
    </dgm:pt>
    <dgm:pt modelId="{F996F92E-C83D-48A3-9DA5-0BFB385E5117}" type="pres">
      <dgm:prSet presAssocID="{D0332703-92C6-45D4-B98E-326FFE9A2B1D}" presName="dummyConnPt" presStyleCnt="0"/>
      <dgm:spPr/>
    </dgm:pt>
    <dgm:pt modelId="{45615F27-997C-47E3-A98D-1FE65CEA1A14}" type="pres">
      <dgm:prSet presAssocID="{D0332703-92C6-45D4-B98E-326FFE9A2B1D}" presName="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5F28B-B235-4C74-92F7-9B9C795EE101}" type="pres">
      <dgm:prSet presAssocID="{D71A8FB8-8B10-4881-BC8E-0069C56CF34C}" presName="sibTrans" presStyleLbl="bgSibTrans2D1" presStyleIdx="0" presStyleCnt="12"/>
      <dgm:spPr/>
      <dgm:t>
        <a:bodyPr/>
        <a:lstStyle/>
        <a:p>
          <a:endParaRPr lang="en-US"/>
        </a:p>
      </dgm:t>
    </dgm:pt>
    <dgm:pt modelId="{928B0480-FEFC-4EF9-A176-33452D561C13}" type="pres">
      <dgm:prSet presAssocID="{46004F45-0D15-4B16-A51B-BAD328A0A054}" presName="compNode" presStyleCnt="0"/>
      <dgm:spPr/>
    </dgm:pt>
    <dgm:pt modelId="{7B74ABC0-08C5-464D-923D-7623D5E3B0B8}" type="pres">
      <dgm:prSet presAssocID="{46004F45-0D15-4B16-A51B-BAD328A0A054}" presName="dummyConnPt" presStyleCnt="0"/>
      <dgm:spPr/>
    </dgm:pt>
    <dgm:pt modelId="{9F32B92B-6B43-40AE-ABCC-0C6FB20FE23E}" type="pres">
      <dgm:prSet presAssocID="{46004F45-0D15-4B16-A51B-BAD328A0A054}" presName="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B843-6B29-41BE-A467-8065424BA397}" type="pres">
      <dgm:prSet presAssocID="{0A244949-9CEC-49AD-961C-FEAEA8AAD669}" presName="sibTrans" presStyleLbl="bgSibTrans2D1" presStyleIdx="1" presStyleCnt="12"/>
      <dgm:spPr/>
      <dgm:t>
        <a:bodyPr/>
        <a:lstStyle/>
        <a:p>
          <a:endParaRPr lang="en-US"/>
        </a:p>
      </dgm:t>
    </dgm:pt>
    <dgm:pt modelId="{D8934D1D-6625-4A6E-B8E5-6A57557031AF}" type="pres">
      <dgm:prSet presAssocID="{912518BC-4EC0-4CB1-8BC5-776DBAB643A3}" presName="compNode" presStyleCnt="0"/>
      <dgm:spPr/>
    </dgm:pt>
    <dgm:pt modelId="{6A1B822A-29E1-4903-AE4F-02F2CD28D503}" type="pres">
      <dgm:prSet presAssocID="{912518BC-4EC0-4CB1-8BC5-776DBAB643A3}" presName="dummyConnPt" presStyleCnt="0"/>
      <dgm:spPr/>
    </dgm:pt>
    <dgm:pt modelId="{67B25234-F12E-4ED3-94BB-B28DE388DB2B}" type="pres">
      <dgm:prSet presAssocID="{912518BC-4EC0-4CB1-8BC5-776DBAB643A3}" presName="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B9C2F-ABC6-4A29-ABA5-673018B48E97}" type="pres">
      <dgm:prSet presAssocID="{28A1B042-FF52-45AC-90A3-B49E0DF1DA54}" presName="sibTrans" presStyleLbl="bgSibTrans2D1" presStyleIdx="2" presStyleCnt="12"/>
      <dgm:spPr/>
      <dgm:t>
        <a:bodyPr/>
        <a:lstStyle/>
        <a:p>
          <a:endParaRPr lang="en-US"/>
        </a:p>
      </dgm:t>
    </dgm:pt>
    <dgm:pt modelId="{6A09678B-63E5-43FC-AEE2-85EA4C9FD69C}" type="pres">
      <dgm:prSet presAssocID="{D5505914-7451-4FED-AD0A-C848AF66E831}" presName="compNode" presStyleCnt="0"/>
      <dgm:spPr/>
    </dgm:pt>
    <dgm:pt modelId="{7CDEB7DF-3229-4890-9F11-FF037FE1CCD8}" type="pres">
      <dgm:prSet presAssocID="{D5505914-7451-4FED-AD0A-C848AF66E831}" presName="dummyConnPt" presStyleCnt="0"/>
      <dgm:spPr/>
    </dgm:pt>
    <dgm:pt modelId="{390F0CDC-20B8-4F9E-A2F7-E5C55B7C2806}" type="pres">
      <dgm:prSet presAssocID="{D5505914-7451-4FED-AD0A-C848AF66E831}" presName="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D741A-2932-41F4-9B78-9832A9517516}" type="pres">
      <dgm:prSet presAssocID="{9FB01C5A-984E-4403-B200-C38D7049EE4C}" presName="sibTrans" presStyleLbl="bgSibTrans2D1" presStyleIdx="3" presStyleCnt="12"/>
      <dgm:spPr/>
      <dgm:t>
        <a:bodyPr/>
        <a:lstStyle/>
        <a:p>
          <a:endParaRPr lang="en-US"/>
        </a:p>
      </dgm:t>
    </dgm:pt>
    <dgm:pt modelId="{ED2DFA8C-AA12-4A52-BF0B-5DE37C31DCF7}" type="pres">
      <dgm:prSet presAssocID="{189393F7-0AD6-48FB-8E17-768DC636DF97}" presName="compNode" presStyleCnt="0"/>
      <dgm:spPr/>
    </dgm:pt>
    <dgm:pt modelId="{5EED94ED-FC82-40EE-AA7A-3DA7B91F54F6}" type="pres">
      <dgm:prSet presAssocID="{189393F7-0AD6-48FB-8E17-768DC636DF97}" presName="dummyConnPt" presStyleCnt="0"/>
      <dgm:spPr/>
    </dgm:pt>
    <dgm:pt modelId="{3F1161AF-4C82-4D8D-8F4F-6432FF455F1A}" type="pres">
      <dgm:prSet presAssocID="{189393F7-0AD6-48FB-8E17-768DC636DF97}" presName="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2B36F-986A-475D-8423-7C1EB072EED4}" type="pres">
      <dgm:prSet presAssocID="{CBDD9938-FEE9-4730-A680-658538D40EBF}" presName="sibTrans" presStyleLbl="bgSibTrans2D1" presStyleIdx="4" presStyleCnt="12"/>
      <dgm:spPr/>
      <dgm:t>
        <a:bodyPr/>
        <a:lstStyle/>
        <a:p>
          <a:endParaRPr lang="en-US"/>
        </a:p>
      </dgm:t>
    </dgm:pt>
    <dgm:pt modelId="{B9F8264F-CF4D-4DD4-8ADE-1BFB54A06F9F}" type="pres">
      <dgm:prSet presAssocID="{E8564BD3-BD94-46CD-8918-89316B0E1BC1}" presName="compNode" presStyleCnt="0"/>
      <dgm:spPr/>
    </dgm:pt>
    <dgm:pt modelId="{8972C0AB-102A-4591-A3ED-645EB82DB9B4}" type="pres">
      <dgm:prSet presAssocID="{E8564BD3-BD94-46CD-8918-89316B0E1BC1}" presName="dummyConnPt" presStyleCnt="0"/>
      <dgm:spPr/>
    </dgm:pt>
    <dgm:pt modelId="{F09EF46F-18CC-4AB3-965A-44CD7E9062B5}" type="pres">
      <dgm:prSet presAssocID="{E8564BD3-BD94-46CD-8918-89316B0E1BC1}" presName="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102841-1761-4EAF-AB07-45D4892E5219}" type="pres">
      <dgm:prSet presAssocID="{D695C64F-4B67-4CB6-A82D-D9307938F810}" presName="sibTrans" presStyleLbl="bgSibTrans2D1" presStyleIdx="5" presStyleCnt="12"/>
      <dgm:spPr/>
      <dgm:t>
        <a:bodyPr/>
        <a:lstStyle/>
        <a:p>
          <a:endParaRPr lang="en-US"/>
        </a:p>
      </dgm:t>
    </dgm:pt>
    <dgm:pt modelId="{984C4F52-C73F-4150-9434-4AB2D592FFE8}" type="pres">
      <dgm:prSet presAssocID="{2DC693B7-CC1E-4339-8BB8-3CE2A63F3730}" presName="compNode" presStyleCnt="0"/>
      <dgm:spPr/>
    </dgm:pt>
    <dgm:pt modelId="{3D1956D9-BEA5-4236-BCF2-6D8AFD048C6B}" type="pres">
      <dgm:prSet presAssocID="{2DC693B7-CC1E-4339-8BB8-3CE2A63F3730}" presName="dummyConnPt" presStyleCnt="0"/>
      <dgm:spPr/>
    </dgm:pt>
    <dgm:pt modelId="{306E070C-76A2-42FC-9D49-034DDAA4105A}" type="pres">
      <dgm:prSet presAssocID="{2DC693B7-CC1E-4339-8BB8-3CE2A63F3730}" presName="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ACD43-41D5-4FCB-AFED-BA798A16C1B0}" type="pres">
      <dgm:prSet presAssocID="{8712BC07-D0FB-47FD-B91C-8E665791BCE2}" presName="sibTrans" presStyleLbl="bgSibTrans2D1" presStyleIdx="6" presStyleCnt="12"/>
      <dgm:spPr/>
      <dgm:t>
        <a:bodyPr/>
        <a:lstStyle/>
        <a:p>
          <a:endParaRPr lang="en-US"/>
        </a:p>
      </dgm:t>
    </dgm:pt>
    <dgm:pt modelId="{E7AA6033-9E2A-4096-8B0D-21E2202D43C5}" type="pres">
      <dgm:prSet presAssocID="{1649556C-BD9F-4B03-B7C5-2BD8FEB309FD}" presName="compNode" presStyleCnt="0"/>
      <dgm:spPr/>
    </dgm:pt>
    <dgm:pt modelId="{CB244BE1-5CB8-47C4-8370-62016DF4010A}" type="pres">
      <dgm:prSet presAssocID="{1649556C-BD9F-4B03-B7C5-2BD8FEB309FD}" presName="dummyConnPt" presStyleCnt="0"/>
      <dgm:spPr/>
    </dgm:pt>
    <dgm:pt modelId="{434CE2EA-65D8-485D-AB05-808AC3A43506}" type="pres">
      <dgm:prSet presAssocID="{1649556C-BD9F-4B03-B7C5-2BD8FEB309FD}" presName="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8766A-3641-405A-87D6-C49252063A98}" type="pres">
      <dgm:prSet presAssocID="{B0719D32-249B-4455-ADE7-DE4334FBA4F5}" presName="sibTrans" presStyleLbl="bgSibTrans2D1" presStyleIdx="7" presStyleCnt="12"/>
      <dgm:spPr/>
      <dgm:t>
        <a:bodyPr/>
        <a:lstStyle/>
        <a:p>
          <a:endParaRPr lang="en-US"/>
        </a:p>
      </dgm:t>
    </dgm:pt>
    <dgm:pt modelId="{3AC958E6-1F88-407C-8A5E-E59E8E50EAB8}" type="pres">
      <dgm:prSet presAssocID="{FF113153-8B30-4B28-AF66-6B0DFB59F0C4}" presName="compNode" presStyleCnt="0"/>
      <dgm:spPr/>
    </dgm:pt>
    <dgm:pt modelId="{33E12FE3-8BEF-4569-9C39-74EA69BDEBF1}" type="pres">
      <dgm:prSet presAssocID="{FF113153-8B30-4B28-AF66-6B0DFB59F0C4}" presName="dummyConnPt" presStyleCnt="0"/>
      <dgm:spPr/>
    </dgm:pt>
    <dgm:pt modelId="{5AB13C55-A635-4517-A33D-A6AE876327D0}" type="pres">
      <dgm:prSet presAssocID="{FF113153-8B30-4B28-AF66-6B0DFB59F0C4}" presName="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F8249-B3DD-4751-9116-51B5CC7E1702}" type="pres">
      <dgm:prSet presAssocID="{9E60A7D0-64B0-4C38-8AA5-B85DE3B1E0E2}" presName="sibTrans" presStyleLbl="bgSibTrans2D1" presStyleIdx="8" presStyleCnt="12"/>
      <dgm:spPr/>
      <dgm:t>
        <a:bodyPr/>
        <a:lstStyle/>
        <a:p>
          <a:endParaRPr lang="en-US"/>
        </a:p>
      </dgm:t>
    </dgm:pt>
    <dgm:pt modelId="{05B8006D-7786-48E0-8288-43AB335E1880}" type="pres">
      <dgm:prSet presAssocID="{46B3D7D2-5AAD-4370-B76E-1C138727B73D}" presName="compNode" presStyleCnt="0"/>
      <dgm:spPr/>
    </dgm:pt>
    <dgm:pt modelId="{65F1CC70-2CE4-4627-8837-41D78C73DE8A}" type="pres">
      <dgm:prSet presAssocID="{46B3D7D2-5AAD-4370-B76E-1C138727B73D}" presName="dummyConnPt" presStyleCnt="0"/>
      <dgm:spPr/>
    </dgm:pt>
    <dgm:pt modelId="{D50B304D-6B3E-48A7-B70D-3FDD07104D86}" type="pres">
      <dgm:prSet presAssocID="{46B3D7D2-5AAD-4370-B76E-1C138727B73D}" presName="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07C4E-7DB3-42C6-9EBC-9F7551E46D71}" type="pres">
      <dgm:prSet presAssocID="{B8D173E4-F4B1-4A67-AF29-4D83F953A394}" presName="sibTrans" presStyleLbl="bgSibTrans2D1" presStyleIdx="9" presStyleCnt="12"/>
      <dgm:spPr/>
      <dgm:t>
        <a:bodyPr/>
        <a:lstStyle/>
        <a:p>
          <a:endParaRPr lang="en-US"/>
        </a:p>
      </dgm:t>
    </dgm:pt>
    <dgm:pt modelId="{CB9ADAB7-64AA-4999-BAB9-C7D4F0745C21}" type="pres">
      <dgm:prSet presAssocID="{282FF729-8984-4A94-BE7A-9FBACBE5F547}" presName="compNode" presStyleCnt="0"/>
      <dgm:spPr/>
    </dgm:pt>
    <dgm:pt modelId="{BA721CF0-1CC4-478E-9676-9E57A9A83FD6}" type="pres">
      <dgm:prSet presAssocID="{282FF729-8984-4A94-BE7A-9FBACBE5F547}" presName="dummyConnPt" presStyleCnt="0"/>
      <dgm:spPr/>
    </dgm:pt>
    <dgm:pt modelId="{0AD082B4-0122-47B2-A69E-CA61EB8E1681}" type="pres">
      <dgm:prSet presAssocID="{282FF729-8984-4A94-BE7A-9FBACBE5F547}" presName="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2F524-1A9A-468B-95C0-D2472DC35AFE}" type="pres">
      <dgm:prSet presAssocID="{901841E6-ED3F-4FD3-832B-5B9333FAE4F2}" presName="sibTrans" presStyleLbl="bgSibTrans2D1" presStyleIdx="10" presStyleCnt="12"/>
      <dgm:spPr/>
      <dgm:t>
        <a:bodyPr/>
        <a:lstStyle/>
        <a:p>
          <a:endParaRPr lang="en-US"/>
        </a:p>
      </dgm:t>
    </dgm:pt>
    <dgm:pt modelId="{EFF598EB-075D-49FF-83EB-2471F28B3564}" type="pres">
      <dgm:prSet presAssocID="{D8A044E1-F9B2-4850-B8BD-C942793B0944}" presName="compNode" presStyleCnt="0"/>
      <dgm:spPr/>
    </dgm:pt>
    <dgm:pt modelId="{D9332324-EEBD-4457-9BFE-614BD4CBBCBF}" type="pres">
      <dgm:prSet presAssocID="{D8A044E1-F9B2-4850-B8BD-C942793B0944}" presName="dummyConnPt" presStyleCnt="0"/>
      <dgm:spPr/>
    </dgm:pt>
    <dgm:pt modelId="{A82CF99E-563C-4039-8F78-53B879E02FEC}" type="pres">
      <dgm:prSet presAssocID="{D8A044E1-F9B2-4850-B8BD-C942793B0944}" presName="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B5379-B078-41A6-9484-EAD5BAB4A9F8}" type="pres">
      <dgm:prSet presAssocID="{A0C11C8F-83C2-4624-911D-3E3A88CC2C0C}" presName="sibTrans" presStyleLbl="bgSibTrans2D1" presStyleIdx="11" presStyleCnt="12"/>
      <dgm:spPr/>
      <dgm:t>
        <a:bodyPr/>
        <a:lstStyle/>
        <a:p>
          <a:endParaRPr lang="en-US"/>
        </a:p>
      </dgm:t>
    </dgm:pt>
    <dgm:pt modelId="{411756BB-466D-4FB1-A95F-2B923AAA0D98}" type="pres">
      <dgm:prSet presAssocID="{0D768545-1859-4D74-ADB2-A71EA6F574E9}" presName="compNode" presStyleCnt="0"/>
      <dgm:spPr/>
    </dgm:pt>
    <dgm:pt modelId="{27A86221-41E8-45BB-85F3-AF3D6F6534C3}" type="pres">
      <dgm:prSet presAssocID="{0D768545-1859-4D74-ADB2-A71EA6F574E9}" presName="dummyConnPt" presStyleCnt="0"/>
      <dgm:spPr/>
    </dgm:pt>
    <dgm:pt modelId="{B8B4E5C1-6010-4AE6-BEC1-87DCB951233B}" type="pres">
      <dgm:prSet presAssocID="{0D768545-1859-4D74-ADB2-A71EA6F574E9}" presName="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37ECA-7850-4338-9F9E-5BD47526437C}" type="presOf" srcId="{E8564BD3-BD94-46CD-8918-89316B0E1BC1}" destId="{F09EF46F-18CC-4AB3-965A-44CD7E9062B5}" srcOrd="0" destOrd="0" presId="urn:microsoft.com/office/officeart/2005/8/layout/bProcess4"/>
    <dgm:cxn modelId="{8488B401-08BD-4AFF-A8B2-F214E932161C}" srcId="{E7916A6B-8F2E-49E5-B679-04821A396707}" destId="{0D768545-1859-4D74-ADB2-A71EA6F574E9}" srcOrd="12" destOrd="0" parTransId="{4F982086-FC63-4678-941F-4C7C5574DEDA}" sibTransId="{0846B0FA-BCE7-4ABB-9099-6BCB17FB38B3}"/>
    <dgm:cxn modelId="{39F5C947-48DA-4829-BABC-4B0446D9BEC8}" srcId="{E7916A6B-8F2E-49E5-B679-04821A396707}" destId="{2DC693B7-CC1E-4339-8BB8-3CE2A63F3730}" srcOrd="6" destOrd="0" parTransId="{DB2018C0-527E-4B8B-9311-462E6D0053F5}" sibTransId="{8712BC07-D0FB-47FD-B91C-8E665791BCE2}"/>
    <dgm:cxn modelId="{8B93E2BE-5185-47C6-9AE3-58E242E432A6}" type="presOf" srcId="{CBDD9938-FEE9-4730-A680-658538D40EBF}" destId="{5082B36F-986A-475D-8423-7C1EB072EED4}" srcOrd="0" destOrd="0" presId="urn:microsoft.com/office/officeart/2005/8/layout/bProcess4"/>
    <dgm:cxn modelId="{29C4AF8B-0FAD-4FB0-8063-AC5EFDD4EC79}" type="presOf" srcId="{B0719D32-249B-4455-ADE7-DE4334FBA4F5}" destId="{0A68766A-3641-405A-87D6-C49252063A98}" srcOrd="0" destOrd="0" presId="urn:microsoft.com/office/officeart/2005/8/layout/bProcess4"/>
    <dgm:cxn modelId="{12FA1A6D-3629-448B-A72D-C6295D21627D}" type="presOf" srcId="{901841E6-ED3F-4FD3-832B-5B9333FAE4F2}" destId="{CBC2F524-1A9A-468B-95C0-D2472DC35AFE}" srcOrd="0" destOrd="0" presId="urn:microsoft.com/office/officeart/2005/8/layout/bProcess4"/>
    <dgm:cxn modelId="{73DDFFFB-0B31-41CE-B742-9D28C8001111}" srcId="{E7916A6B-8F2E-49E5-B679-04821A396707}" destId="{282FF729-8984-4A94-BE7A-9FBACBE5F547}" srcOrd="10" destOrd="0" parTransId="{FD2DBBEC-FBDC-485A-BC2C-9B3869EA7A79}" sibTransId="{901841E6-ED3F-4FD3-832B-5B9333FAE4F2}"/>
    <dgm:cxn modelId="{9F28B8E0-0BD9-45EB-A65F-7B82A8E6384D}" srcId="{E7916A6B-8F2E-49E5-B679-04821A396707}" destId="{1649556C-BD9F-4B03-B7C5-2BD8FEB309FD}" srcOrd="7" destOrd="0" parTransId="{BE3CBE4B-AB55-4613-B275-45AF51BE0099}" sibTransId="{B0719D32-249B-4455-ADE7-DE4334FBA4F5}"/>
    <dgm:cxn modelId="{9BD9FFC8-DF1B-4F0E-B80E-6B38730C8AB3}" type="presOf" srcId="{1649556C-BD9F-4B03-B7C5-2BD8FEB309FD}" destId="{434CE2EA-65D8-485D-AB05-808AC3A43506}" srcOrd="0" destOrd="0" presId="urn:microsoft.com/office/officeart/2005/8/layout/bProcess4"/>
    <dgm:cxn modelId="{35228336-E56A-4389-8364-AFAD2B6FB3BF}" type="presOf" srcId="{A0C11C8F-83C2-4624-911D-3E3A88CC2C0C}" destId="{6A4B5379-B078-41A6-9484-EAD5BAB4A9F8}" srcOrd="0" destOrd="0" presId="urn:microsoft.com/office/officeart/2005/8/layout/bProcess4"/>
    <dgm:cxn modelId="{60693FDA-1D37-418A-98D5-593B41855A6B}" type="presOf" srcId="{912518BC-4EC0-4CB1-8BC5-776DBAB643A3}" destId="{67B25234-F12E-4ED3-94BB-B28DE388DB2B}" srcOrd="0" destOrd="0" presId="urn:microsoft.com/office/officeart/2005/8/layout/bProcess4"/>
    <dgm:cxn modelId="{226B9415-242C-42D4-A23C-7DF0AB971E49}" type="presOf" srcId="{D8A044E1-F9B2-4850-B8BD-C942793B0944}" destId="{A82CF99E-563C-4039-8F78-53B879E02FEC}" srcOrd="0" destOrd="0" presId="urn:microsoft.com/office/officeart/2005/8/layout/bProcess4"/>
    <dgm:cxn modelId="{6209CF26-E14E-4133-8BCA-3D276AA918F2}" srcId="{E7916A6B-8F2E-49E5-B679-04821A396707}" destId="{D5505914-7451-4FED-AD0A-C848AF66E831}" srcOrd="3" destOrd="0" parTransId="{7C84E7F7-724D-4CCE-B929-A12B12869F5F}" sibTransId="{9FB01C5A-984E-4403-B200-C38D7049EE4C}"/>
    <dgm:cxn modelId="{FECC188E-3F45-4E38-ABB3-8399B738AF88}" srcId="{E7916A6B-8F2E-49E5-B679-04821A396707}" destId="{189393F7-0AD6-48FB-8E17-768DC636DF97}" srcOrd="4" destOrd="0" parTransId="{3B2B6885-7819-4225-BF7A-34972EB02050}" sibTransId="{CBDD9938-FEE9-4730-A680-658538D40EBF}"/>
    <dgm:cxn modelId="{E32171B0-E569-41E1-8C99-AEEDC6B08E4C}" type="presOf" srcId="{0D768545-1859-4D74-ADB2-A71EA6F574E9}" destId="{B8B4E5C1-6010-4AE6-BEC1-87DCB951233B}" srcOrd="0" destOrd="0" presId="urn:microsoft.com/office/officeart/2005/8/layout/bProcess4"/>
    <dgm:cxn modelId="{17A2954F-6704-43BC-A334-F90814E0EF3D}" srcId="{E7916A6B-8F2E-49E5-B679-04821A396707}" destId="{E8564BD3-BD94-46CD-8918-89316B0E1BC1}" srcOrd="5" destOrd="0" parTransId="{599DADA8-386E-46C5-BA86-1E5E1ED18978}" sibTransId="{D695C64F-4B67-4CB6-A82D-D9307938F810}"/>
    <dgm:cxn modelId="{8B2931E1-2351-48AC-AE87-F3904CF1154B}" type="presOf" srcId="{189393F7-0AD6-48FB-8E17-768DC636DF97}" destId="{3F1161AF-4C82-4D8D-8F4F-6432FF455F1A}" srcOrd="0" destOrd="0" presId="urn:microsoft.com/office/officeart/2005/8/layout/bProcess4"/>
    <dgm:cxn modelId="{EF7734D2-CB9D-49D4-B428-A68A182D925D}" type="presOf" srcId="{D5505914-7451-4FED-AD0A-C848AF66E831}" destId="{390F0CDC-20B8-4F9E-A2F7-E5C55B7C2806}" srcOrd="0" destOrd="0" presId="urn:microsoft.com/office/officeart/2005/8/layout/bProcess4"/>
    <dgm:cxn modelId="{6B7A954D-EE5B-46DE-8924-9607D9F2E141}" type="presOf" srcId="{9E60A7D0-64B0-4C38-8AA5-B85DE3B1E0E2}" destId="{60EF8249-B3DD-4751-9116-51B5CC7E1702}" srcOrd="0" destOrd="0" presId="urn:microsoft.com/office/officeart/2005/8/layout/bProcess4"/>
    <dgm:cxn modelId="{24213B37-DDB5-467D-B666-8D2CC3613A7D}" type="presOf" srcId="{9FB01C5A-984E-4403-B200-C38D7049EE4C}" destId="{AF7D741A-2932-41F4-9B78-9832A9517516}" srcOrd="0" destOrd="0" presId="urn:microsoft.com/office/officeart/2005/8/layout/bProcess4"/>
    <dgm:cxn modelId="{CFFC5EDF-5933-4BE6-8D2B-B24D678FD76D}" type="presOf" srcId="{D0332703-92C6-45D4-B98E-326FFE9A2B1D}" destId="{45615F27-997C-47E3-A98D-1FE65CEA1A14}" srcOrd="0" destOrd="0" presId="urn:microsoft.com/office/officeart/2005/8/layout/bProcess4"/>
    <dgm:cxn modelId="{5EA87E58-5632-48E0-883C-CE13E39A8A78}" srcId="{E7916A6B-8F2E-49E5-B679-04821A396707}" destId="{912518BC-4EC0-4CB1-8BC5-776DBAB643A3}" srcOrd="2" destOrd="0" parTransId="{AC5D4E09-3162-4156-9459-4AE69F87EB3B}" sibTransId="{28A1B042-FF52-45AC-90A3-B49E0DF1DA54}"/>
    <dgm:cxn modelId="{68EDE83E-0004-44FA-A123-E8ABD67C970E}" srcId="{E7916A6B-8F2E-49E5-B679-04821A396707}" destId="{FF113153-8B30-4B28-AF66-6B0DFB59F0C4}" srcOrd="8" destOrd="0" parTransId="{2D2A11E2-E8DA-4287-A9F7-BD4313413F8E}" sibTransId="{9E60A7D0-64B0-4C38-8AA5-B85DE3B1E0E2}"/>
    <dgm:cxn modelId="{527432C8-8A7E-4DBF-A9ED-2D0F43CDB076}" srcId="{E7916A6B-8F2E-49E5-B679-04821A396707}" destId="{D0332703-92C6-45D4-B98E-326FFE9A2B1D}" srcOrd="0" destOrd="0" parTransId="{53796A91-C6F5-407E-923D-36AA12BD2B08}" sibTransId="{D71A8FB8-8B10-4881-BC8E-0069C56CF34C}"/>
    <dgm:cxn modelId="{DF096C12-1D66-45D0-A692-F644E96409F6}" srcId="{E7916A6B-8F2E-49E5-B679-04821A396707}" destId="{D8A044E1-F9B2-4850-B8BD-C942793B0944}" srcOrd="11" destOrd="0" parTransId="{3A7F6F13-B1D5-4ADA-AB00-069A962ACC8C}" sibTransId="{A0C11C8F-83C2-4624-911D-3E3A88CC2C0C}"/>
    <dgm:cxn modelId="{D0FCD570-92ED-4265-8010-050F52167189}" type="presOf" srcId="{46004F45-0D15-4B16-A51B-BAD328A0A054}" destId="{9F32B92B-6B43-40AE-ABCC-0C6FB20FE23E}" srcOrd="0" destOrd="0" presId="urn:microsoft.com/office/officeart/2005/8/layout/bProcess4"/>
    <dgm:cxn modelId="{3E3D3336-E61D-4C6E-99F0-785CAE94BA5B}" type="presOf" srcId="{2DC693B7-CC1E-4339-8BB8-3CE2A63F3730}" destId="{306E070C-76A2-42FC-9D49-034DDAA4105A}" srcOrd="0" destOrd="0" presId="urn:microsoft.com/office/officeart/2005/8/layout/bProcess4"/>
    <dgm:cxn modelId="{60F7A169-47CE-497D-A3D6-FB7124048C41}" type="presOf" srcId="{46B3D7D2-5AAD-4370-B76E-1C138727B73D}" destId="{D50B304D-6B3E-48A7-B70D-3FDD07104D86}" srcOrd="0" destOrd="0" presId="urn:microsoft.com/office/officeart/2005/8/layout/bProcess4"/>
    <dgm:cxn modelId="{543AA4AC-5E77-4B5B-A6F3-43930976BDC2}" type="presOf" srcId="{D695C64F-4B67-4CB6-A82D-D9307938F810}" destId="{1D102841-1761-4EAF-AB07-45D4892E5219}" srcOrd="0" destOrd="0" presId="urn:microsoft.com/office/officeart/2005/8/layout/bProcess4"/>
    <dgm:cxn modelId="{A981957B-711B-44CE-BC33-3EC6F9AFCD12}" type="presOf" srcId="{D71A8FB8-8B10-4881-BC8E-0069C56CF34C}" destId="{EF45F28B-B235-4C74-92F7-9B9C795EE101}" srcOrd="0" destOrd="0" presId="urn:microsoft.com/office/officeart/2005/8/layout/bProcess4"/>
    <dgm:cxn modelId="{F2BDA0B3-B162-46AB-9311-9A6BBFEA86D2}" type="presOf" srcId="{FF113153-8B30-4B28-AF66-6B0DFB59F0C4}" destId="{5AB13C55-A635-4517-A33D-A6AE876327D0}" srcOrd="0" destOrd="0" presId="urn:microsoft.com/office/officeart/2005/8/layout/bProcess4"/>
    <dgm:cxn modelId="{37C1FBCC-0789-448F-8165-EB5E0DF5371B}" type="presOf" srcId="{E7916A6B-8F2E-49E5-B679-04821A396707}" destId="{2589D709-60D0-4E18-9551-481D1AA091F4}" srcOrd="0" destOrd="0" presId="urn:microsoft.com/office/officeart/2005/8/layout/bProcess4"/>
    <dgm:cxn modelId="{06B43CFB-C880-4984-8A34-CE453FCAEF9E}" type="presOf" srcId="{0A244949-9CEC-49AD-961C-FEAEA8AAD669}" destId="{3B50B843-6B29-41BE-A467-8065424BA397}" srcOrd="0" destOrd="0" presId="urn:microsoft.com/office/officeart/2005/8/layout/bProcess4"/>
    <dgm:cxn modelId="{2B63050D-A984-4E4E-A439-A331143CCEAF}" srcId="{E7916A6B-8F2E-49E5-B679-04821A396707}" destId="{46B3D7D2-5AAD-4370-B76E-1C138727B73D}" srcOrd="9" destOrd="0" parTransId="{939CDE77-1043-4B9A-ACC3-05B2F3B145E1}" sibTransId="{B8D173E4-F4B1-4A67-AF29-4D83F953A394}"/>
    <dgm:cxn modelId="{CE3FF0FB-9932-49E5-A83E-F0E4A6D2C50D}" srcId="{E7916A6B-8F2E-49E5-B679-04821A396707}" destId="{46004F45-0D15-4B16-A51B-BAD328A0A054}" srcOrd="1" destOrd="0" parTransId="{36D26DA0-BFC4-44AD-8710-7806CEA36C79}" sibTransId="{0A244949-9CEC-49AD-961C-FEAEA8AAD669}"/>
    <dgm:cxn modelId="{D666E748-76C5-474D-B23B-67199D61BC76}" type="presOf" srcId="{B8D173E4-F4B1-4A67-AF29-4D83F953A394}" destId="{51207C4E-7DB3-42C6-9EBC-9F7551E46D71}" srcOrd="0" destOrd="0" presId="urn:microsoft.com/office/officeart/2005/8/layout/bProcess4"/>
    <dgm:cxn modelId="{2E6665C4-F2E4-4C3A-AA22-E5F2E11DF6C0}" type="presOf" srcId="{8712BC07-D0FB-47FD-B91C-8E665791BCE2}" destId="{06AACD43-41D5-4FCB-AFED-BA798A16C1B0}" srcOrd="0" destOrd="0" presId="urn:microsoft.com/office/officeart/2005/8/layout/bProcess4"/>
    <dgm:cxn modelId="{9950CFCE-B9A5-43A8-8710-A37F800F27C6}" type="presOf" srcId="{28A1B042-FF52-45AC-90A3-B49E0DF1DA54}" destId="{CE1B9C2F-ABC6-4A29-ABA5-673018B48E97}" srcOrd="0" destOrd="0" presId="urn:microsoft.com/office/officeart/2005/8/layout/bProcess4"/>
    <dgm:cxn modelId="{23714FB1-3C6C-46F4-BEE8-ABDD17A08953}" type="presOf" srcId="{282FF729-8984-4A94-BE7A-9FBACBE5F547}" destId="{0AD082B4-0122-47B2-A69E-CA61EB8E1681}" srcOrd="0" destOrd="0" presId="urn:microsoft.com/office/officeart/2005/8/layout/bProcess4"/>
    <dgm:cxn modelId="{100A4991-834F-4000-8897-77EE188C6802}" type="presParOf" srcId="{2589D709-60D0-4E18-9551-481D1AA091F4}" destId="{B73A7E6E-E133-4421-B6B0-A1868F2C2490}" srcOrd="0" destOrd="0" presId="urn:microsoft.com/office/officeart/2005/8/layout/bProcess4"/>
    <dgm:cxn modelId="{75DD1D9B-4A0F-4333-BEA5-3ACCAF633216}" type="presParOf" srcId="{B73A7E6E-E133-4421-B6B0-A1868F2C2490}" destId="{F996F92E-C83D-48A3-9DA5-0BFB385E5117}" srcOrd="0" destOrd="0" presId="urn:microsoft.com/office/officeart/2005/8/layout/bProcess4"/>
    <dgm:cxn modelId="{EBEE54EF-5916-475B-B8C0-A5D9CEA89BD6}" type="presParOf" srcId="{B73A7E6E-E133-4421-B6B0-A1868F2C2490}" destId="{45615F27-997C-47E3-A98D-1FE65CEA1A14}" srcOrd="1" destOrd="0" presId="urn:microsoft.com/office/officeart/2005/8/layout/bProcess4"/>
    <dgm:cxn modelId="{B7E84A69-CCE3-46DC-939E-97B4C3308EA3}" type="presParOf" srcId="{2589D709-60D0-4E18-9551-481D1AA091F4}" destId="{EF45F28B-B235-4C74-92F7-9B9C795EE101}" srcOrd="1" destOrd="0" presId="urn:microsoft.com/office/officeart/2005/8/layout/bProcess4"/>
    <dgm:cxn modelId="{BDA965E8-64FA-4407-BC79-001B92875EED}" type="presParOf" srcId="{2589D709-60D0-4E18-9551-481D1AA091F4}" destId="{928B0480-FEFC-4EF9-A176-33452D561C13}" srcOrd="2" destOrd="0" presId="urn:microsoft.com/office/officeart/2005/8/layout/bProcess4"/>
    <dgm:cxn modelId="{8C7BCDD3-384A-4744-A032-1E91E54BCF9F}" type="presParOf" srcId="{928B0480-FEFC-4EF9-A176-33452D561C13}" destId="{7B74ABC0-08C5-464D-923D-7623D5E3B0B8}" srcOrd="0" destOrd="0" presId="urn:microsoft.com/office/officeart/2005/8/layout/bProcess4"/>
    <dgm:cxn modelId="{19BBD62D-AD10-4C52-AEDF-3D323E920C24}" type="presParOf" srcId="{928B0480-FEFC-4EF9-A176-33452D561C13}" destId="{9F32B92B-6B43-40AE-ABCC-0C6FB20FE23E}" srcOrd="1" destOrd="0" presId="urn:microsoft.com/office/officeart/2005/8/layout/bProcess4"/>
    <dgm:cxn modelId="{CF0EEFF3-C9D3-4CF6-98BA-01A15D44BA80}" type="presParOf" srcId="{2589D709-60D0-4E18-9551-481D1AA091F4}" destId="{3B50B843-6B29-41BE-A467-8065424BA397}" srcOrd="3" destOrd="0" presId="urn:microsoft.com/office/officeart/2005/8/layout/bProcess4"/>
    <dgm:cxn modelId="{D2B8D6DB-A012-44D0-901C-30B3849F962D}" type="presParOf" srcId="{2589D709-60D0-4E18-9551-481D1AA091F4}" destId="{D8934D1D-6625-4A6E-B8E5-6A57557031AF}" srcOrd="4" destOrd="0" presId="urn:microsoft.com/office/officeart/2005/8/layout/bProcess4"/>
    <dgm:cxn modelId="{A8E5CF17-CF9D-4F3D-A0BF-676C66C04CA7}" type="presParOf" srcId="{D8934D1D-6625-4A6E-B8E5-6A57557031AF}" destId="{6A1B822A-29E1-4903-AE4F-02F2CD28D503}" srcOrd="0" destOrd="0" presId="urn:microsoft.com/office/officeart/2005/8/layout/bProcess4"/>
    <dgm:cxn modelId="{5B680254-0643-4CAF-98B6-CCAB57AE7492}" type="presParOf" srcId="{D8934D1D-6625-4A6E-B8E5-6A57557031AF}" destId="{67B25234-F12E-4ED3-94BB-B28DE388DB2B}" srcOrd="1" destOrd="0" presId="urn:microsoft.com/office/officeart/2005/8/layout/bProcess4"/>
    <dgm:cxn modelId="{A0770D00-2FDA-4835-9563-79C4DA9675FC}" type="presParOf" srcId="{2589D709-60D0-4E18-9551-481D1AA091F4}" destId="{CE1B9C2F-ABC6-4A29-ABA5-673018B48E97}" srcOrd="5" destOrd="0" presId="urn:microsoft.com/office/officeart/2005/8/layout/bProcess4"/>
    <dgm:cxn modelId="{726F493F-054F-4947-A103-6027832168ED}" type="presParOf" srcId="{2589D709-60D0-4E18-9551-481D1AA091F4}" destId="{6A09678B-63E5-43FC-AEE2-85EA4C9FD69C}" srcOrd="6" destOrd="0" presId="urn:microsoft.com/office/officeart/2005/8/layout/bProcess4"/>
    <dgm:cxn modelId="{E2E91EA8-64F0-4392-864E-14B74B4D7679}" type="presParOf" srcId="{6A09678B-63E5-43FC-AEE2-85EA4C9FD69C}" destId="{7CDEB7DF-3229-4890-9F11-FF037FE1CCD8}" srcOrd="0" destOrd="0" presId="urn:microsoft.com/office/officeart/2005/8/layout/bProcess4"/>
    <dgm:cxn modelId="{D6EF5544-96DC-46FF-A3FB-A24722A8C811}" type="presParOf" srcId="{6A09678B-63E5-43FC-AEE2-85EA4C9FD69C}" destId="{390F0CDC-20B8-4F9E-A2F7-E5C55B7C2806}" srcOrd="1" destOrd="0" presId="urn:microsoft.com/office/officeart/2005/8/layout/bProcess4"/>
    <dgm:cxn modelId="{A1175BFD-A4A5-4991-8E72-4464CB83D068}" type="presParOf" srcId="{2589D709-60D0-4E18-9551-481D1AA091F4}" destId="{AF7D741A-2932-41F4-9B78-9832A9517516}" srcOrd="7" destOrd="0" presId="urn:microsoft.com/office/officeart/2005/8/layout/bProcess4"/>
    <dgm:cxn modelId="{80795E22-D66F-43CE-B439-9B61A7C46DD8}" type="presParOf" srcId="{2589D709-60D0-4E18-9551-481D1AA091F4}" destId="{ED2DFA8C-AA12-4A52-BF0B-5DE37C31DCF7}" srcOrd="8" destOrd="0" presId="urn:microsoft.com/office/officeart/2005/8/layout/bProcess4"/>
    <dgm:cxn modelId="{2C9B3010-3612-4984-A850-9E46B472AF44}" type="presParOf" srcId="{ED2DFA8C-AA12-4A52-BF0B-5DE37C31DCF7}" destId="{5EED94ED-FC82-40EE-AA7A-3DA7B91F54F6}" srcOrd="0" destOrd="0" presId="urn:microsoft.com/office/officeart/2005/8/layout/bProcess4"/>
    <dgm:cxn modelId="{4F308554-E961-4263-9711-AEAC39477164}" type="presParOf" srcId="{ED2DFA8C-AA12-4A52-BF0B-5DE37C31DCF7}" destId="{3F1161AF-4C82-4D8D-8F4F-6432FF455F1A}" srcOrd="1" destOrd="0" presId="urn:microsoft.com/office/officeart/2005/8/layout/bProcess4"/>
    <dgm:cxn modelId="{5189A6E9-8E06-450B-9E61-74EE2EF63A96}" type="presParOf" srcId="{2589D709-60D0-4E18-9551-481D1AA091F4}" destId="{5082B36F-986A-475D-8423-7C1EB072EED4}" srcOrd="9" destOrd="0" presId="urn:microsoft.com/office/officeart/2005/8/layout/bProcess4"/>
    <dgm:cxn modelId="{A58E02C8-DCB2-45E9-B56E-E9BDB8CC3689}" type="presParOf" srcId="{2589D709-60D0-4E18-9551-481D1AA091F4}" destId="{B9F8264F-CF4D-4DD4-8ADE-1BFB54A06F9F}" srcOrd="10" destOrd="0" presId="urn:microsoft.com/office/officeart/2005/8/layout/bProcess4"/>
    <dgm:cxn modelId="{5D897497-F22D-4347-949C-68101880BBD1}" type="presParOf" srcId="{B9F8264F-CF4D-4DD4-8ADE-1BFB54A06F9F}" destId="{8972C0AB-102A-4591-A3ED-645EB82DB9B4}" srcOrd="0" destOrd="0" presId="urn:microsoft.com/office/officeart/2005/8/layout/bProcess4"/>
    <dgm:cxn modelId="{A0583085-C27B-4265-B737-71FE67723A87}" type="presParOf" srcId="{B9F8264F-CF4D-4DD4-8ADE-1BFB54A06F9F}" destId="{F09EF46F-18CC-4AB3-965A-44CD7E9062B5}" srcOrd="1" destOrd="0" presId="urn:microsoft.com/office/officeart/2005/8/layout/bProcess4"/>
    <dgm:cxn modelId="{56A0A4A7-4EA0-4D23-9AFD-5B994334C35A}" type="presParOf" srcId="{2589D709-60D0-4E18-9551-481D1AA091F4}" destId="{1D102841-1761-4EAF-AB07-45D4892E5219}" srcOrd="11" destOrd="0" presId="urn:microsoft.com/office/officeart/2005/8/layout/bProcess4"/>
    <dgm:cxn modelId="{1DAAAF11-D481-4FB4-B76A-B0B61986A401}" type="presParOf" srcId="{2589D709-60D0-4E18-9551-481D1AA091F4}" destId="{984C4F52-C73F-4150-9434-4AB2D592FFE8}" srcOrd="12" destOrd="0" presId="urn:microsoft.com/office/officeart/2005/8/layout/bProcess4"/>
    <dgm:cxn modelId="{AEACF1C2-D334-424C-BA9A-84F2A8F01221}" type="presParOf" srcId="{984C4F52-C73F-4150-9434-4AB2D592FFE8}" destId="{3D1956D9-BEA5-4236-BCF2-6D8AFD048C6B}" srcOrd="0" destOrd="0" presId="urn:microsoft.com/office/officeart/2005/8/layout/bProcess4"/>
    <dgm:cxn modelId="{1BC2FF31-96F1-44EA-86E4-20E4665DF3E4}" type="presParOf" srcId="{984C4F52-C73F-4150-9434-4AB2D592FFE8}" destId="{306E070C-76A2-42FC-9D49-034DDAA4105A}" srcOrd="1" destOrd="0" presId="urn:microsoft.com/office/officeart/2005/8/layout/bProcess4"/>
    <dgm:cxn modelId="{0671AEA7-7E92-4C89-80AE-D44A86E1FCA0}" type="presParOf" srcId="{2589D709-60D0-4E18-9551-481D1AA091F4}" destId="{06AACD43-41D5-4FCB-AFED-BA798A16C1B0}" srcOrd="13" destOrd="0" presId="urn:microsoft.com/office/officeart/2005/8/layout/bProcess4"/>
    <dgm:cxn modelId="{66D1E6B8-C864-48F1-9799-510C64FF2142}" type="presParOf" srcId="{2589D709-60D0-4E18-9551-481D1AA091F4}" destId="{E7AA6033-9E2A-4096-8B0D-21E2202D43C5}" srcOrd="14" destOrd="0" presId="urn:microsoft.com/office/officeart/2005/8/layout/bProcess4"/>
    <dgm:cxn modelId="{5AD87142-2337-486B-A366-AD3E59A7A254}" type="presParOf" srcId="{E7AA6033-9E2A-4096-8B0D-21E2202D43C5}" destId="{CB244BE1-5CB8-47C4-8370-62016DF4010A}" srcOrd="0" destOrd="0" presId="urn:microsoft.com/office/officeart/2005/8/layout/bProcess4"/>
    <dgm:cxn modelId="{CEFBAF20-CDA8-42A1-97C6-6D520DF86B52}" type="presParOf" srcId="{E7AA6033-9E2A-4096-8B0D-21E2202D43C5}" destId="{434CE2EA-65D8-485D-AB05-808AC3A43506}" srcOrd="1" destOrd="0" presId="urn:microsoft.com/office/officeart/2005/8/layout/bProcess4"/>
    <dgm:cxn modelId="{750FB912-6333-466D-920D-D9F50CBEA45C}" type="presParOf" srcId="{2589D709-60D0-4E18-9551-481D1AA091F4}" destId="{0A68766A-3641-405A-87D6-C49252063A98}" srcOrd="15" destOrd="0" presId="urn:microsoft.com/office/officeart/2005/8/layout/bProcess4"/>
    <dgm:cxn modelId="{2715E43F-A34D-4586-B7B7-1412494F3B6D}" type="presParOf" srcId="{2589D709-60D0-4E18-9551-481D1AA091F4}" destId="{3AC958E6-1F88-407C-8A5E-E59E8E50EAB8}" srcOrd="16" destOrd="0" presId="urn:microsoft.com/office/officeart/2005/8/layout/bProcess4"/>
    <dgm:cxn modelId="{9AA4C7CB-35F8-45C0-8836-7F25D09D4CC3}" type="presParOf" srcId="{3AC958E6-1F88-407C-8A5E-E59E8E50EAB8}" destId="{33E12FE3-8BEF-4569-9C39-74EA69BDEBF1}" srcOrd="0" destOrd="0" presId="urn:microsoft.com/office/officeart/2005/8/layout/bProcess4"/>
    <dgm:cxn modelId="{07E6F451-BC16-4C1D-ADAE-402222AE27AC}" type="presParOf" srcId="{3AC958E6-1F88-407C-8A5E-E59E8E50EAB8}" destId="{5AB13C55-A635-4517-A33D-A6AE876327D0}" srcOrd="1" destOrd="0" presId="urn:microsoft.com/office/officeart/2005/8/layout/bProcess4"/>
    <dgm:cxn modelId="{720A9312-C601-4736-8816-3619D01F42C6}" type="presParOf" srcId="{2589D709-60D0-4E18-9551-481D1AA091F4}" destId="{60EF8249-B3DD-4751-9116-51B5CC7E1702}" srcOrd="17" destOrd="0" presId="urn:microsoft.com/office/officeart/2005/8/layout/bProcess4"/>
    <dgm:cxn modelId="{B8B04148-ECC7-4CD9-A30F-590DA49CAD30}" type="presParOf" srcId="{2589D709-60D0-4E18-9551-481D1AA091F4}" destId="{05B8006D-7786-48E0-8288-43AB335E1880}" srcOrd="18" destOrd="0" presId="urn:microsoft.com/office/officeart/2005/8/layout/bProcess4"/>
    <dgm:cxn modelId="{6D8FDCD4-40AC-4461-A998-28C917BDB1BD}" type="presParOf" srcId="{05B8006D-7786-48E0-8288-43AB335E1880}" destId="{65F1CC70-2CE4-4627-8837-41D78C73DE8A}" srcOrd="0" destOrd="0" presId="urn:microsoft.com/office/officeart/2005/8/layout/bProcess4"/>
    <dgm:cxn modelId="{8EF7BDB8-5C1E-4626-AA3D-BFB208233627}" type="presParOf" srcId="{05B8006D-7786-48E0-8288-43AB335E1880}" destId="{D50B304D-6B3E-48A7-B70D-3FDD07104D86}" srcOrd="1" destOrd="0" presId="urn:microsoft.com/office/officeart/2005/8/layout/bProcess4"/>
    <dgm:cxn modelId="{C68CC704-960E-4EDF-BEE8-5117E5D1C0B1}" type="presParOf" srcId="{2589D709-60D0-4E18-9551-481D1AA091F4}" destId="{51207C4E-7DB3-42C6-9EBC-9F7551E46D71}" srcOrd="19" destOrd="0" presId="urn:microsoft.com/office/officeart/2005/8/layout/bProcess4"/>
    <dgm:cxn modelId="{449DAF3B-4691-4A68-AB95-5C00E92EC30C}" type="presParOf" srcId="{2589D709-60D0-4E18-9551-481D1AA091F4}" destId="{CB9ADAB7-64AA-4999-BAB9-C7D4F0745C21}" srcOrd="20" destOrd="0" presId="urn:microsoft.com/office/officeart/2005/8/layout/bProcess4"/>
    <dgm:cxn modelId="{6DE2AE1A-51CB-4EF6-8CCD-4FFF702C624E}" type="presParOf" srcId="{CB9ADAB7-64AA-4999-BAB9-C7D4F0745C21}" destId="{BA721CF0-1CC4-478E-9676-9E57A9A83FD6}" srcOrd="0" destOrd="0" presId="urn:microsoft.com/office/officeart/2005/8/layout/bProcess4"/>
    <dgm:cxn modelId="{DA728948-5043-4773-AFB0-D5650F5ABE70}" type="presParOf" srcId="{CB9ADAB7-64AA-4999-BAB9-C7D4F0745C21}" destId="{0AD082B4-0122-47B2-A69E-CA61EB8E1681}" srcOrd="1" destOrd="0" presId="urn:microsoft.com/office/officeart/2005/8/layout/bProcess4"/>
    <dgm:cxn modelId="{2A1D494F-0A7E-41D8-91AB-9427C365975D}" type="presParOf" srcId="{2589D709-60D0-4E18-9551-481D1AA091F4}" destId="{CBC2F524-1A9A-468B-95C0-D2472DC35AFE}" srcOrd="21" destOrd="0" presId="urn:microsoft.com/office/officeart/2005/8/layout/bProcess4"/>
    <dgm:cxn modelId="{DE7A4CD9-8DA2-48E8-AE24-73B860C5E72C}" type="presParOf" srcId="{2589D709-60D0-4E18-9551-481D1AA091F4}" destId="{EFF598EB-075D-49FF-83EB-2471F28B3564}" srcOrd="22" destOrd="0" presId="urn:microsoft.com/office/officeart/2005/8/layout/bProcess4"/>
    <dgm:cxn modelId="{3C749E23-612A-4DDC-810D-0B19D734FCA8}" type="presParOf" srcId="{EFF598EB-075D-49FF-83EB-2471F28B3564}" destId="{D9332324-EEBD-4457-9BFE-614BD4CBBCBF}" srcOrd="0" destOrd="0" presId="urn:microsoft.com/office/officeart/2005/8/layout/bProcess4"/>
    <dgm:cxn modelId="{32E6F758-DC0C-4429-B863-F0F00BA04673}" type="presParOf" srcId="{EFF598EB-075D-49FF-83EB-2471F28B3564}" destId="{A82CF99E-563C-4039-8F78-53B879E02FEC}" srcOrd="1" destOrd="0" presId="urn:microsoft.com/office/officeart/2005/8/layout/bProcess4"/>
    <dgm:cxn modelId="{0B2FFF44-648B-43B5-82FD-F91541AC2250}" type="presParOf" srcId="{2589D709-60D0-4E18-9551-481D1AA091F4}" destId="{6A4B5379-B078-41A6-9484-EAD5BAB4A9F8}" srcOrd="23" destOrd="0" presId="urn:microsoft.com/office/officeart/2005/8/layout/bProcess4"/>
    <dgm:cxn modelId="{B851BAA6-EEFC-4658-8D3D-7A6797FD6EA3}" type="presParOf" srcId="{2589D709-60D0-4E18-9551-481D1AA091F4}" destId="{411756BB-466D-4FB1-A95F-2B923AAA0D98}" srcOrd="24" destOrd="0" presId="urn:microsoft.com/office/officeart/2005/8/layout/bProcess4"/>
    <dgm:cxn modelId="{F64B6123-526F-441B-9951-3FCC7BDFDE78}" type="presParOf" srcId="{411756BB-466D-4FB1-A95F-2B923AAA0D98}" destId="{27A86221-41E8-45BB-85F3-AF3D6F6534C3}" srcOrd="0" destOrd="0" presId="urn:microsoft.com/office/officeart/2005/8/layout/bProcess4"/>
    <dgm:cxn modelId="{57240435-FCBF-4A75-916D-B926B2A567CB}" type="presParOf" srcId="{411756BB-466D-4FB1-A95F-2B923AAA0D98}" destId="{B8B4E5C1-6010-4AE6-BEC1-87DCB951233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F28B-B235-4C74-92F7-9B9C795EE101}">
      <dsp:nvSpPr>
        <dsp:cNvPr id="0" name=""/>
        <dsp:cNvSpPr/>
      </dsp:nvSpPr>
      <dsp:spPr>
        <a:xfrm rot="5400000">
          <a:off x="-282152" y="1419368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15F27-997C-47E3-A98D-1FE65CEA1A14}">
      <dsp:nvSpPr>
        <dsp:cNvPr id="0" name=""/>
        <dsp:cNvSpPr/>
      </dsp:nvSpPr>
      <dsp:spPr>
        <a:xfrm>
          <a:off x="4297" y="618697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Need</a:t>
          </a:r>
          <a:endParaRPr lang="en-US" sz="1800" kern="1200" dirty="0"/>
        </a:p>
      </dsp:txBody>
      <dsp:txXfrm>
        <a:off x="33786" y="648186"/>
        <a:ext cx="1619059" cy="947844"/>
      </dsp:txXfrm>
    </dsp:sp>
    <dsp:sp modelId="{3B50B843-6B29-41BE-A467-8065424BA397}">
      <dsp:nvSpPr>
        <dsp:cNvPr id="0" name=""/>
        <dsp:cNvSpPr/>
      </dsp:nvSpPr>
      <dsp:spPr>
        <a:xfrm rot="5400000">
          <a:off x="-282152" y="2677896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2B92B-6B43-40AE-ABCC-0C6FB20FE23E}">
      <dsp:nvSpPr>
        <dsp:cNvPr id="0" name=""/>
        <dsp:cNvSpPr/>
      </dsp:nvSpPr>
      <dsp:spPr>
        <a:xfrm>
          <a:off x="4297" y="1877224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Motivation</a:t>
          </a:r>
          <a:endParaRPr lang="en-US" sz="1800" kern="1200" dirty="0"/>
        </a:p>
      </dsp:txBody>
      <dsp:txXfrm>
        <a:off x="33786" y="1906713"/>
        <a:ext cx="1619059" cy="947844"/>
      </dsp:txXfrm>
    </dsp:sp>
    <dsp:sp modelId="{CE1B9C2F-ABC6-4A29-ABA5-673018B48E97}">
      <dsp:nvSpPr>
        <dsp:cNvPr id="0" name=""/>
        <dsp:cNvSpPr/>
      </dsp:nvSpPr>
      <dsp:spPr>
        <a:xfrm rot="5400000">
          <a:off x="-282152" y="3936423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25234-F12E-4ED3-94BB-B28DE388DB2B}">
      <dsp:nvSpPr>
        <dsp:cNvPr id="0" name=""/>
        <dsp:cNvSpPr/>
      </dsp:nvSpPr>
      <dsp:spPr>
        <a:xfrm>
          <a:off x="4297" y="3135752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Objective</a:t>
          </a:r>
          <a:endParaRPr lang="en-US" sz="1800" kern="1200" dirty="0"/>
        </a:p>
      </dsp:txBody>
      <dsp:txXfrm>
        <a:off x="33786" y="3165241"/>
        <a:ext cx="1619059" cy="947844"/>
      </dsp:txXfrm>
    </dsp:sp>
    <dsp:sp modelId="{AF7D741A-2932-41F4-9B78-9832A9517516}">
      <dsp:nvSpPr>
        <dsp:cNvPr id="0" name=""/>
        <dsp:cNvSpPr/>
      </dsp:nvSpPr>
      <dsp:spPr>
        <a:xfrm>
          <a:off x="347111" y="4565687"/>
          <a:ext cx="2224582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F0CDC-20B8-4F9E-A2F7-E5C55B7C2806}">
      <dsp:nvSpPr>
        <dsp:cNvPr id="0" name=""/>
        <dsp:cNvSpPr/>
      </dsp:nvSpPr>
      <dsp:spPr>
        <a:xfrm>
          <a:off x="4297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Alternatives</a:t>
          </a:r>
          <a:endParaRPr lang="en-US" sz="1800" kern="1200" dirty="0"/>
        </a:p>
      </dsp:txBody>
      <dsp:txXfrm>
        <a:off x="33786" y="4423769"/>
        <a:ext cx="1619059" cy="947844"/>
      </dsp:txXfrm>
    </dsp:sp>
    <dsp:sp modelId="{5082B36F-986A-475D-8423-7C1EB072EED4}">
      <dsp:nvSpPr>
        <dsp:cNvPr id="0" name=""/>
        <dsp:cNvSpPr/>
      </dsp:nvSpPr>
      <dsp:spPr>
        <a:xfrm rot="16200000">
          <a:off x="1949637" y="3936423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61AF-4C82-4D8D-8F4F-6432FF455F1A}">
      <dsp:nvSpPr>
        <dsp:cNvPr id="0" name=""/>
        <dsp:cNvSpPr/>
      </dsp:nvSpPr>
      <dsp:spPr>
        <a:xfrm>
          <a:off x="2236086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Requirement</a:t>
          </a:r>
          <a:endParaRPr lang="en-US" sz="1800" kern="1200" dirty="0"/>
        </a:p>
      </dsp:txBody>
      <dsp:txXfrm>
        <a:off x="2265575" y="4423769"/>
        <a:ext cx="1619059" cy="947844"/>
      </dsp:txXfrm>
    </dsp:sp>
    <dsp:sp modelId="{1D102841-1761-4EAF-AB07-45D4892E5219}">
      <dsp:nvSpPr>
        <dsp:cNvPr id="0" name=""/>
        <dsp:cNvSpPr/>
      </dsp:nvSpPr>
      <dsp:spPr>
        <a:xfrm rot="16200000">
          <a:off x="1949637" y="2677896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EF46F-18CC-4AB3-965A-44CD7E9062B5}">
      <dsp:nvSpPr>
        <dsp:cNvPr id="0" name=""/>
        <dsp:cNvSpPr/>
      </dsp:nvSpPr>
      <dsp:spPr>
        <a:xfrm>
          <a:off x="2236086" y="3135752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Our Approach</a:t>
          </a:r>
          <a:endParaRPr lang="en-US" sz="1800" kern="1200" dirty="0"/>
        </a:p>
      </dsp:txBody>
      <dsp:txXfrm>
        <a:off x="2265575" y="3165241"/>
        <a:ext cx="1619059" cy="947844"/>
      </dsp:txXfrm>
    </dsp:sp>
    <dsp:sp modelId="{06AACD43-41D5-4FCB-AFED-BA798A16C1B0}">
      <dsp:nvSpPr>
        <dsp:cNvPr id="0" name=""/>
        <dsp:cNvSpPr/>
      </dsp:nvSpPr>
      <dsp:spPr>
        <a:xfrm rot="16200000">
          <a:off x="1949637" y="1419368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E070C-76A2-42FC-9D49-034DDAA4105A}">
      <dsp:nvSpPr>
        <dsp:cNvPr id="0" name=""/>
        <dsp:cNvSpPr/>
      </dsp:nvSpPr>
      <dsp:spPr>
        <a:xfrm>
          <a:off x="2236086" y="1877224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Design</a:t>
          </a:r>
          <a:endParaRPr lang="en-US" sz="1800" kern="1200" dirty="0"/>
        </a:p>
      </dsp:txBody>
      <dsp:txXfrm>
        <a:off x="2265575" y="1906713"/>
        <a:ext cx="1619059" cy="947844"/>
      </dsp:txXfrm>
    </dsp:sp>
    <dsp:sp modelId="{0A68766A-3641-405A-87D6-C49252063A98}">
      <dsp:nvSpPr>
        <dsp:cNvPr id="0" name=""/>
        <dsp:cNvSpPr/>
      </dsp:nvSpPr>
      <dsp:spPr>
        <a:xfrm>
          <a:off x="2578901" y="790104"/>
          <a:ext cx="2224582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CE2EA-65D8-485D-AB05-808AC3A43506}">
      <dsp:nvSpPr>
        <dsp:cNvPr id="0" name=""/>
        <dsp:cNvSpPr/>
      </dsp:nvSpPr>
      <dsp:spPr>
        <a:xfrm>
          <a:off x="2236086" y="618697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Implement-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ation</a:t>
          </a:r>
          <a:endParaRPr lang="en-US" sz="1800" kern="1200" dirty="0"/>
        </a:p>
      </dsp:txBody>
      <dsp:txXfrm>
        <a:off x="2265575" y="648186"/>
        <a:ext cx="1619059" cy="947844"/>
      </dsp:txXfrm>
    </dsp:sp>
    <dsp:sp modelId="{60EF8249-B3DD-4751-9116-51B5CC7E1702}">
      <dsp:nvSpPr>
        <dsp:cNvPr id="0" name=""/>
        <dsp:cNvSpPr/>
      </dsp:nvSpPr>
      <dsp:spPr>
        <a:xfrm rot="5400000">
          <a:off x="4181426" y="1419368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13C55-A635-4517-A33D-A6AE876327D0}">
      <dsp:nvSpPr>
        <dsp:cNvPr id="0" name=""/>
        <dsp:cNvSpPr/>
      </dsp:nvSpPr>
      <dsp:spPr>
        <a:xfrm>
          <a:off x="4467876" y="618697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IP and Prior Work</a:t>
          </a:r>
          <a:endParaRPr lang="en-US" sz="1800" kern="1200" dirty="0"/>
        </a:p>
      </dsp:txBody>
      <dsp:txXfrm>
        <a:off x="4497365" y="648186"/>
        <a:ext cx="1619059" cy="947844"/>
      </dsp:txXfrm>
    </dsp:sp>
    <dsp:sp modelId="{51207C4E-7DB3-42C6-9EBC-9F7551E46D71}">
      <dsp:nvSpPr>
        <dsp:cNvPr id="0" name=""/>
        <dsp:cNvSpPr/>
      </dsp:nvSpPr>
      <dsp:spPr>
        <a:xfrm rot="5400000">
          <a:off x="4181426" y="2677896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B304D-6B3E-48A7-B70D-3FDD07104D86}">
      <dsp:nvSpPr>
        <dsp:cNvPr id="0" name=""/>
        <dsp:cNvSpPr/>
      </dsp:nvSpPr>
      <dsp:spPr>
        <a:xfrm>
          <a:off x="4467876" y="1877224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Testing</a:t>
          </a:r>
          <a:endParaRPr lang="en-US" sz="1800" kern="1200" dirty="0"/>
        </a:p>
      </dsp:txBody>
      <dsp:txXfrm>
        <a:off x="4497365" y="1906713"/>
        <a:ext cx="1619059" cy="947844"/>
      </dsp:txXfrm>
    </dsp:sp>
    <dsp:sp modelId="{CBC2F524-1A9A-468B-95C0-D2472DC35AFE}">
      <dsp:nvSpPr>
        <dsp:cNvPr id="0" name=""/>
        <dsp:cNvSpPr/>
      </dsp:nvSpPr>
      <dsp:spPr>
        <a:xfrm rot="5400000">
          <a:off x="4181426" y="3936423"/>
          <a:ext cx="1251320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082B4-0122-47B2-A69E-CA61EB8E1681}">
      <dsp:nvSpPr>
        <dsp:cNvPr id="0" name=""/>
        <dsp:cNvSpPr/>
      </dsp:nvSpPr>
      <dsp:spPr>
        <a:xfrm>
          <a:off x="4467876" y="3135752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Results</a:t>
          </a:r>
          <a:endParaRPr lang="en-US" sz="1800" kern="1200" dirty="0"/>
        </a:p>
      </dsp:txBody>
      <dsp:txXfrm>
        <a:off x="4497365" y="3165241"/>
        <a:ext cx="1619059" cy="947844"/>
      </dsp:txXfrm>
    </dsp:sp>
    <dsp:sp modelId="{6A4B5379-B078-41A6-9484-EAD5BAB4A9F8}">
      <dsp:nvSpPr>
        <dsp:cNvPr id="0" name=""/>
        <dsp:cNvSpPr/>
      </dsp:nvSpPr>
      <dsp:spPr>
        <a:xfrm>
          <a:off x="4810690" y="4565687"/>
          <a:ext cx="2224582" cy="151023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CF99E-563C-4039-8F78-53B879E02FEC}">
      <dsp:nvSpPr>
        <dsp:cNvPr id="0" name=""/>
        <dsp:cNvSpPr/>
      </dsp:nvSpPr>
      <dsp:spPr>
        <a:xfrm>
          <a:off x="4467876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Contribution</a:t>
          </a:r>
          <a:endParaRPr lang="en-US" sz="1800" kern="1200" dirty="0"/>
        </a:p>
      </dsp:txBody>
      <dsp:txXfrm>
        <a:off x="4497365" y="4423769"/>
        <a:ext cx="1619059" cy="947844"/>
      </dsp:txXfrm>
    </dsp:sp>
    <dsp:sp modelId="{B8B4E5C1-6010-4AE6-BEC1-87DCB951233B}">
      <dsp:nvSpPr>
        <dsp:cNvPr id="0" name=""/>
        <dsp:cNvSpPr/>
      </dsp:nvSpPr>
      <dsp:spPr>
        <a:xfrm>
          <a:off x="6699665" y="4394280"/>
          <a:ext cx="1678037" cy="1006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Demo</a:t>
          </a:r>
          <a:endParaRPr lang="en-US" sz="1800" kern="1200" dirty="0"/>
        </a:p>
      </dsp:txBody>
      <dsp:txXfrm>
        <a:off x="6729154" y="4423769"/>
        <a:ext cx="1619059" cy="947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2935-F048-4D27-8321-B1054AA18E9F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6B307-291B-4BE9-8B18-8CA88B9FB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873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9A59AA-AEB2-47C5-A5A5-B7CB8E151B6F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7930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need multiple </a:t>
            </a:r>
            <a:r>
              <a:rPr lang="en-US" dirty="0" err="1" smtClean="0"/>
              <a:t>subAheadings</a:t>
            </a:r>
            <a:r>
              <a:rPr lang="en-US" dirty="0" smtClean="0"/>
              <a:t> </a:t>
            </a:r>
            <a:r>
              <a:rPr lang="en-US" smtClean="0"/>
              <a:t>here (e.g</a:t>
            </a:r>
            <a:r>
              <a:rPr lang="en-US" dirty="0" smtClean="0"/>
              <a:t>. H/W and S/W, or multiple subsystems) Describe design using appropriate </a:t>
            </a:r>
            <a:r>
              <a:rPr lang="en-US" smtClean="0"/>
              <a:t>methods (e.g</a:t>
            </a:r>
            <a:r>
              <a:rPr lang="en-US" dirty="0" smtClean="0"/>
              <a:t>. UML models, algorithms) Discuss design alternatives, </a:t>
            </a:r>
            <a:r>
              <a:rPr lang="en-US" dirty="0" err="1" smtClean="0"/>
              <a:t>tradeAoffs</a:t>
            </a:r>
            <a:r>
              <a:rPr lang="en-US" dirty="0" smtClean="0"/>
              <a:t>, decisions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12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r>
              <a:rPr lang="en-US" smtClean="0"/>
              <a:t>employed (e.g</a:t>
            </a:r>
            <a:r>
              <a:rPr lang="en-US" dirty="0" smtClean="0"/>
              <a:t>. simulation/modeling tool, PCB layout, IDE, </a:t>
            </a:r>
            <a:r>
              <a:rPr lang="en-US" dirty="0" err="1" smtClean="0"/>
              <a:t>crossAcompilers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21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988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summarize what use you made of prior work or IP including but not limited to ideas, designs,  schematics, board layouts,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System</a:t>
            </a:r>
            <a:r>
              <a:rPr lang="en-US" baseline="0" dirty="0" smtClean="0"/>
              <a:t>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88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Interface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37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What worked?  How well?  What didn’t? 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What worked?  How well?  What didn’t?  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075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were the contributions of each </a:t>
            </a:r>
            <a:r>
              <a:rPr lang="en-US" smtClean="0"/>
              <a:t>member (e.g</a:t>
            </a:r>
            <a:r>
              <a:rPr lang="en-US" dirty="0" smtClean="0"/>
              <a:t>. who did PCB, coding, testing, writing)?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0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23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or Need : What is the problem being solved? Where does</a:t>
            </a:r>
            <a:r>
              <a:rPr lang="en-US" baseline="0" dirty="0" smtClean="0"/>
              <a:t> it arise?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Portland State Aerospace Society has a need of a device that can communication between a CubeSat and a ground Station. The commercial Boards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77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Motivation: Why is it important? What is the value of a solution?</a:t>
            </a:r>
          </a:p>
          <a:p>
            <a:r>
              <a:rPr lang="en-US" b="0" baseline="0" dirty="0" smtClean="0">
                <a:sym typeface="Wingdings" panose="05000000000000000000" pitchFamily="2" charset="2"/>
              </a:rPr>
              <a:t></a:t>
            </a:r>
            <a:r>
              <a:rPr lang="en-US" b="0" baseline="0" dirty="0" smtClean="0"/>
              <a:t>Andrew solicited the class to build a system with his specifications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07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dirty="0" smtClean="0"/>
              <a:t>is the specific objective of this </a:t>
            </a:r>
            <a:r>
              <a:rPr lang="en-US" dirty="0" err="1" smtClean="0"/>
              <a:t>project?A</a:t>
            </a:r>
            <a:r>
              <a:rPr lang="en-US" dirty="0" smtClean="0"/>
              <a:t> design? </a:t>
            </a:r>
            <a:r>
              <a:rPr lang="en-US" dirty="0" err="1" smtClean="0"/>
              <a:t>Aworking</a:t>
            </a:r>
            <a:r>
              <a:rPr lang="en-US" dirty="0" smtClean="0"/>
              <a:t> prototype?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7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other alternatives exists?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MRB-KW0x board,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but it does not meet the frequency needs and other limitations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076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8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8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 of your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F4565-D52A-4AE0-A048-66FEE90F14D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2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6450" y="1243013"/>
            <a:ext cx="1809750" cy="375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43013"/>
            <a:ext cx="5276850" cy="375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B1FED-CD1D-42B2-883A-729088880A69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7DC1D-FFF8-4A64-9AED-8E4A06314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6D291-3CA3-40A5-ABA9-D5144298E84B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852F8-D6A2-455A-A3AC-52FE4C67D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981C6-24FB-4F2A-970F-140272A589FB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FB4EE-07DD-4CD1-9ABD-3CDCF68C1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9930E-F34D-4C0E-B4D5-265237C3B9C1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B1BB7-7ABD-414B-B5E5-C9EE6B4C6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A3A88-4EA9-446A-9041-C8D8ACBBF9FB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7378A-7E02-49A6-A83B-62EB9B991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0FD00-EB8C-4F2B-A6DE-1320F94BEDFA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F32D8-BD3A-4654-B691-2FAE89687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4DFDA-9B32-4994-9361-442D901ACA08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0EED9-9EF8-478F-BD66-009C45437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FDC3-9B23-49C1-AF9E-253FC638F99E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96C68-5724-4CE8-96FD-34FE06A66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49"/>
            <a:ext cx="9136743" cy="7017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302236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03268-E967-4A34-8391-F9D39F1848B7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1F9B2-3CD5-443E-94D4-DA0BE65F4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F83A6-E1DF-4BFE-883C-86F4DC92E856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ED95C-504B-44B5-8301-A7383E064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A75AD-A506-4A37-86F6-D9130BDB1DAC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EC33A-B74E-46DE-9B3E-5E11D39710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3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08238"/>
            <a:ext cx="2781300" cy="259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90900" y="2408238"/>
            <a:ext cx="2781300" cy="259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3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6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5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C4C4C"/>
            </a:gs>
            <a:gs pos="50000">
              <a:srgbClr val="262626"/>
            </a:gs>
            <a:gs pos="100000">
              <a:srgbClr val="00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95999"/>
            <a:ext cx="9136743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5715000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0" y="6396038"/>
            <a:ext cx="1497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dirty="0" smtClean="0">
                <a:latin typeface="Georgia" panose="02040502050405020303" pitchFamily="18" charset="0"/>
              </a:rPr>
              <a:t>Team:</a:t>
            </a:r>
            <a:r>
              <a:rPr lang="en-US" altLang="en-US" sz="1200" baseline="0" dirty="0" smtClean="0">
                <a:latin typeface="Georgia" panose="02040502050405020303" pitchFamily="18" charset="0"/>
              </a:rPr>
              <a:t> : T05</a:t>
            </a:r>
            <a:endParaRPr lang="en-US" altLang="en-US" sz="1200" dirty="0" smtClean="0"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200" dirty="0" smtClean="0">
                <a:latin typeface="Georgia" panose="02040502050405020303" pitchFamily="18" charset="0"/>
              </a:rPr>
              <a:t>12/10/2015 , </a:t>
            </a:r>
            <a:fld id="{2CE62745-9633-46B6-A27C-28301B08D91B}" type="slidenum">
              <a:rPr lang="en-US" altLang="en-US" sz="1200" smtClean="0">
                <a:latin typeface="Georgia" panose="02040502050405020303" pitchFamily="18" charset="0"/>
              </a:rPr>
              <a:pPr eaLnBrk="1" hangingPunct="1">
                <a:defRPr/>
              </a:pPr>
              <a:t>‹#›</a:t>
            </a:fld>
            <a:endParaRPr lang="en-US" altLang="en-US" sz="1200" dirty="0" smtClean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36743" cy="1066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rgbClr val="A8B4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rgbClr val="A8B400"/>
          </a:solidFill>
          <a:latin typeface="Georgia" panose="02040502050405020303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eorgia" panose="020405020504050203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4AF834-DBEC-4B0A-9B97-F09404E838EA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0FD1359-C14D-4F4E-9F08-79041906FC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3406" r="8235"/>
          <a:stretch/>
        </p:blipFill>
        <p:spPr bwMode="auto">
          <a:xfrm>
            <a:off x="228600" y="1981200"/>
            <a:ext cx="4833492" cy="399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10"/>
          <p:cNvSpPr txBox="1">
            <a:spLocks noChangeArrowheads="1"/>
          </p:cNvSpPr>
          <p:nvPr/>
        </p:nvSpPr>
        <p:spPr bwMode="auto">
          <a:xfrm>
            <a:off x="11398" y="0"/>
            <a:ext cx="9129427" cy="1372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200" dirty="0" smtClean="0">
                <a:latin typeface="Georgia" panose="02040502050405020303" pitchFamily="18" charset="0"/>
              </a:rPr>
              <a:t>			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200" dirty="0">
                <a:latin typeface="Georgia" panose="02040502050405020303" pitchFamily="18" charset="0"/>
              </a:rPr>
              <a:t>	</a:t>
            </a:r>
            <a:r>
              <a:rPr lang="en-US" altLang="en-US" sz="3200" dirty="0" smtClean="0">
                <a:latin typeface="Georgia" panose="02040502050405020303" pitchFamily="18" charset="0"/>
              </a:rPr>
              <a:t>		</a:t>
            </a:r>
            <a:r>
              <a:rPr lang="en-US" altLang="en-US" sz="3600" dirty="0" smtClean="0">
                <a:latin typeface="Georgia" panose="02040502050405020303" pitchFamily="18" charset="0"/>
              </a:rPr>
              <a:t>CubeSat  C3  Board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en-US" sz="3600" smtClean="0">
                <a:latin typeface="Georgia" panose="02040502050405020303" pitchFamily="18" charset="0"/>
              </a:rPr>
              <a:t>   (Command</a:t>
            </a:r>
            <a:r>
              <a:rPr lang="en-US" altLang="en-US" sz="3600" dirty="0" smtClean="0">
                <a:latin typeface="Georgia" panose="02040502050405020303" pitchFamily="18" charset="0"/>
              </a:rPr>
              <a:t>, Control and Communication) </a:t>
            </a:r>
            <a:endParaRPr lang="en-US" altLang="en-US" sz="2000" dirty="0">
              <a:latin typeface="Georgia" panose="02040502050405020303" pitchFamily="18" charset="0"/>
            </a:endParaRPr>
          </a:p>
        </p:txBody>
      </p:sp>
      <p:pic>
        <p:nvPicPr>
          <p:cNvPr id="3080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1" b="14852"/>
          <a:stretch/>
        </p:blipFill>
        <p:spPr bwMode="auto">
          <a:xfrm>
            <a:off x="0" y="6284976"/>
            <a:ext cx="9144000" cy="57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0" y="1894114"/>
            <a:ext cx="4483100" cy="472129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Team: T05</a:t>
            </a:r>
            <a:endParaRPr lang="en-US" sz="3200" dirty="0">
              <a:latin typeface="Cambria" panose="02040503050406030204" pitchFamily="18" charset="0"/>
            </a:endParaRPr>
          </a:p>
          <a:p>
            <a:r>
              <a:rPr lang="en-US" sz="3200" dirty="0" smtClean="0">
                <a:latin typeface="Cambria" panose="02040503050406030204" pitchFamily="18" charset="0"/>
              </a:rPr>
              <a:t>William Harrington</a:t>
            </a:r>
          </a:p>
          <a:p>
            <a:r>
              <a:rPr lang="en-US" sz="3200" dirty="0" smtClean="0">
                <a:latin typeface="Cambria" panose="02040503050406030204" pitchFamily="18" charset="0"/>
              </a:rPr>
              <a:t>James Heath</a:t>
            </a:r>
          </a:p>
          <a:p>
            <a:r>
              <a:rPr lang="en-US" sz="3200" dirty="0" smtClean="0">
                <a:latin typeface="Cambria" panose="02040503050406030204" pitchFamily="18" charset="0"/>
              </a:rPr>
              <a:t>Shan </a:t>
            </a:r>
            <a:r>
              <a:rPr lang="en-US" sz="3200" dirty="0" err="1" smtClean="0">
                <a:latin typeface="Cambria" panose="02040503050406030204" pitchFamily="18" charset="0"/>
              </a:rPr>
              <a:t>Quinney</a:t>
            </a:r>
            <a:endParaRPr lang="en-US" sz="3200" dirty="0" smtClean="0">
              <a:latin typeface="Cambria" panose="02040503050406030204" pitchFamily="18" charset="0"/>
            </a:endParaRPr>
          </a:p>
          <a:p>
            <a:r>
              <a:rPr lang="en-US" sz="3200" dirty="0" smtClean="0">
                <a:latin typeface="Cambria" panose="02040503050406030204" pitchFamily="18" charset="0"/>
              </a:rPr>
              <a:t>Michael Mathis</a:t>
            </a:r>
          </a:p>
          <a:p>
            <a:r>
              <a:rPr lang="en-US" sz="3200" dirty="0">
                <a:latin typeface="Cambria" panose="02040503050406030204" pitchFamily="18" charset="0"/>
              </a:rPr>
              <a:t>Saroj </a:t>
            </a:r>
            <a:r>
              <a:rPr lang="en-US" sz="3200" dirty="0" err="1">
                <a:latin typeface="Cambria" panose="02040503050406030204" pitchFamily="18" charset="0"/>
              </a:rPr>
              <a:t>Bardewa</a:t>
            </a:r>
            <a:endParaRPr lang="en-US" sz="3200" dirty="0">
              <a:latin typeface="Cambria" panose="02040503050406030204" pitchFamily="18" charset="0"/>
            </a:endParaRPr>
          </a:p>
          <a:p>
            <a:endParaRPr lang="en-US" sz="3200" dirty="0" smtClean="0">
              <a:latin typeface="Cambria" panose="02040503050406030204" pitchFamily="18" charset="0"/>
            </a:endParaRPr>
          </a:p>
          <a:p>
            <a:endParaRPr lang="en-US" sz="3200" dirty="0" smtClean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" y="6284976"/>
            <a:ext cx="573024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76" name="Picture 7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600200"/>
            <a:ext cx="7632617" cy="4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42673"/>
          </a:xfrm>
        </p:spPr>
        <p:txBody>
          <a:bodyPr/>
          <a:lstStyle/>
          <a:p>
            <a:pPr lvl="0"/>
            <a:r>
              <a:rPr lang="en-US" dirty="0" smtClean="0"/>
              <a:t>Eagle CAD for PCB layout</a:t>
            </a:r>
          </a:p>
          <a:p>
            <a:pPr lvl="0"/>
            <a:r>
              <a:rPr lang="en-US" dirty="0" err="1" smtClean="0"/>
              <a:t>OpenOCD</a:t>
            </a:r>
            <a:r>
              <a:rPr lang="en-US" dirty="0" smtClean="0"/>
              <a:t>  for debugging</a:t>
            </a:r>
          </a:p>
          <a:p>
            <a:pPr lvl="0"/>
            <a:r>
              <a:rPr lang="en-US" dirty="0" err="1" smtClean="0"/>
              <a:t>Multimeter</a:t>
            </a:r>
            <a:endParaRPr lang="en-US" dirty="0"/>
          </a:p>
          <a:p>
            <a:pPr lvl="0"/>
            <a:r>
              <a:rPr lang="en-US" dirty="0"/>
              <a:t>JTAG connector</a:t>
            </a:r>
          </a:p>
          <a:p>
            <a:pPr lvl="0"/>
            <a:r>
              <a:rPr lang="en-US" dirty="0"/>
              <a:t>Oscilloscope</a:t>
            </a:r>
          </a:p>
          <a:p>
            <a:pPr lvl="0"/>
            <a:r>
              <a:rPr lang="en-US" dirty="0"/>
              <a:t>USB to micro-USB cable</a:t>
            </a:r>
          </a:p>
          <a:p>
            <a:pPr lvl="0"/>
            <a:r>
              <a:rPr lang="en-US" dirty="0"/>
              <a:t>Logic </a:t>
            </a:r>
            <a:r>
              <a:rPr lang="en-US" dirty="0" smtClean="0"/>
              <a:t>analyzer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Schematics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778" b="2000"/>
          <a:stretch/>
        </p:blipFill>
        <p:spPr>
          <a:xfrm rot="5400000">
            <a:off x="2026840" y="426643"/>
            <a:ext cx="5452063" cy="71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Board Layout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33773"/>
            <a:ext cx="6007269" cy="55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Implementation: Board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8" b="100000" l="3276" r="100000">
                        <a14:foregroundMark x1="15089" y1="12173" x2="15089" y2="12173"/>
                        <a14:foregroundMark x1="15089" y1="14869" x2="12045" y2="86846"/>
                        <a14:foregroundMark x1="87161" y1="18587" x2="85738" y2="92974"/>
                        <a14:foregroundMark x1="93746" y1="20956" x2="93746" y2="76716"/>
                        <a14:foregroundMark x1="13170" y1="8047" x2="21079" y2="12827"/>
                        <a14:foregroundMark x1="13468" y1="7394" x2="26605" y2="6046"/>
                        <a14:foregroundMark x1="91704" y1="47232" x2="93124" y2="47232"/>
                        <a14:foregroundMark x1="94469" y1="47325" x2="96338" y2="47232"/>
                        <a14:foregroundMark x1="92601" y1="47417" x2="94320" y2="47048"/>
                        <a14:foregroundMark x1="92900" y1="47140" x2="95217" y2="46863"/>
                        <a14:foregroundMark x1="93348" y1="54059" x2="95740" y2="53782"/>
                        <a14:foregroundMark x1="92676" y1="46956" x2="94843" y2="47140"/>
                        <a14:foregroundMark x1="92825" y1="47417" x2="95291" y2="47417"/>
                        <a14:foregroundMark x1="92750" y1="47140" x2="94843" y2="46863"/>
                        <a14:foregroundMark x1="93274" y1="47786" x2="94469" y2="46956"/>
                        <a14:backgroundMark x1="90139" y1="33824" x2="91264" y2="42606"/>
                        <a14:backgroundMark x1="20251" y1="3676" x2="39179" y2="980"/>
                        <a14:backgroundMark x1="29583" y1="5392" x2="46559" y2="980"/>
                        <a14:backgroundMark x1="44937" y1="5392" x2="53971" y2="1634"/>
                        <a14:backgroundMark x1="54500" y1="2819" x2="77598" y2="2247"/>
                        <a14:backgroundMark x1="91264" y1="59109" x2="91628" y2="74918"/>
                        <a14:backgroundMark x1="88584" y1="42974" x2="95367" y2="43219"/>
                        <a14:backgroundMark x1="90602" y1="45507" x2="94838" y2="41136"/>
                        <a14:backgroundMark x1="92819" y1="45956" x2="97088" y2="45752"/>
                        <a14:backgroundMark x1="87525" y1="43219" x2="87525" y2="37745"/>
                        <a14:backgroundMark x1="90205" y1="22304" x2="97452" y2="26348"/>
                        <a14:backgroundMark x1="92687" y1="56332" x2="98147" y2="75613"/>
                        <a14:backgroundMark x1="92323" y1="63521" x2="96261" y2="74918"/>
                        <a14:backgroundMark x1="93647" y1="57394" x2="93647" y2="81495"/>
                        <a14:backgroundMark x1="93514" y1="22549" x2="94176" y2="45139"/>
                        <a14:backgroundMark x1="93878" y1="21855" x2="93647" y2="45507"/>
                        <a14:backgroundMark x1="93647" y1="55678" x2="94176" y2="60376"/>
                        <a14:backgroundMark x1="93514" y1="47467" x2="92687" y2="35212"/>
                        <a14:backgroundMark x1="93878" y1="46650" x2="93878" y2="29943"/>
                        <a14:backgroundMark x1="93283" y1="35008" x2="93580" y2="46732"/>
                        <a14:backgroundMark x1="93283" y1="29698" x2="93349" y2="38644"/>
                        <a14:backgroundMark x1="93349" y1="30147" x2="94044" y2="30147"/>
                        <a14:backgroundMark x1="94044" y1="30310" x2="93448" y2="38154"/>
                        <a14:backgroundMark x1="93647" y1="30147" x2="93117" y2="33946"/>
                        <a14:backgroundMark x1="93051" y1="33374" x2="94639" y2="32108"/>
                        <a14:backgroundMark x1="93448" y1="31699" x2="93580" y2="34845"/>
                        <a14:backgroundMark x1="93580" y1="54698" x2="93812" y2="56209"/>
                        <a14:backgroundMark x1="93514" y1="55392" x2="93580" y2="57475"/>
                        <a14:backgroundMark x1="93746" y1="54698" x2="94176" y2="54943"/>
                        <a14:backgroundMark x1="93746" y1="55147" x2="94044" y2="55433"/>
                        <a14:backgroundMark x1="93647" y1="20588" x2="94341" y2="23938"/>
                        <a14:backgroundMark x1="93283" y1="20752" x2="94540" y2="25654"/>
                        <a14:backgroundMark x1="93647" y1="20833" x2="93580" y2="22386"/>
                        <a14:backgroundMark x1="93797" y1="58487" x2="93797" y2="76845"/>
                        <a14:backgroundMark x1="93946" y1="20480" x2="93871" y2="21863"/>
                        <a14:backgroundMark x1="92900" y1="30904" x2="95740" y2="32196"/>
                        <a14:backgroundMark x1="92975" y1="30996" x2="94694" y2="32657"/>
                        <a14:backgroundMark x1="93124" y1="57011" x2="95516" y2="60609"/>
                        <a14:backgroundMark x1="92750" y1="57749" x2="95815" y2="60609"/>
                        <a14:backgroundMark x1="92975" y1="55074" x2="96562" y2="57380"/>
                        <a14:backgroundMark x1="93124" y1="55996" x2="97907" y2="58579"/>
                        <a14:backgroundMark x1="92750" y1="57196" x2="97309" y2="58764"/>
                        <a14:backgroundMark x1="92825" y1="58210" x2="97534" y2="58487"/>
                        <a14:backgroundMark x1="93274" y1="59594" x2="95291" y2="56089"/>
                        <a14:backgroundMark x1="92825" y1="58764" x2="95366" y2="56089"/>
                        <a14:backgroundMark x1="92451" y1="57103" x2="96712" y2="56458"/>
                        <a14:backgroundMark x1="92900" y1="56273" x2="94768" y2="56089"/>
                        <a14:backgroundMark x1="93348" y1="55258" x2="95217" y2="55535"/>
                        <a14:backgroundMark x1="92601" y1="45387" x2="95740" y2="45480"/>
                        <a14:backgroundMark x1="93274" y1="44834" x2="95217" y2="46494"/>
                        <a14:backgroundMark x1="92900" y1="45941" x2="94843" y2="46402"/>
                        <a14:backgroundMark x1="93274" y1="45111" x2="94768" y2="45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295400"/>
            <a:ext cx="6324599" cy="51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IP and 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8610600" cy="2825389"/>
          </a:xfrm>
        </p:spPr>
        <p:txBody>
          <a:bodyPr/>
          <a:lstStyle/>
          <a:p>
            <a:r>
              <a:rPr lang="en-US" sz="2400" b="1" dirty="0" smtClean="0"/>
              <a:t>MKW01Z128 : </a:t>
            </a:r>
            <a:r>
              <a:rPr lang="en-US" sz="2400" dirty="0"/>
              <a:t>Sub 1 GHz Low Power Transceiver plus </a:t>
            </a:r>
            <a:r>
              <a:rPr lang="en-US" sz="2400" dirty="0" smtClean="0"/>
              <a:t>Microcontroller Reference Manual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/>
              <a:t>KW01 Development </a:t>
            </a:r>
            <a:r>
              <a:rPr lang="en-US" sz="2400" b="1" dirty="0" smtClean="0"/>
              <a:t>Hardware :</a:t>
            </a:r>
            <a:r>
              <a:rPr lang="en-US" sz="2400" dirty="0" smtClean="0"/>
              <a:t>Reference Manual</a:t>
            </a:r>
          </a:p>
          <a:p>
            <a:endParaRPr lang="en-US" sz="24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072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15000" cy="52322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Test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13517"/>
              </p:ext>
            </p:extLst>
          </p:nvPr>
        </p:nvGraphicFramePr>
        <p:xfrm>
          <a:off x="1066800" y="1828800"/>
          <a:ext cx="7910285" cy="4659487"/>
        </p:xfrm>
        <a:graphic>
          <a:graphicData uri="http://schemas.openxmlformats.org/drawingml/2006/table">
            <a:tbl>
              <a:tblPr firstRow="1" firstCol="1" bandRow="1" bandCol="1">
                <a:tableStyleId>{00A15C55-8517-42AA-B614-E9B94910E393}</a:tableStyleId>
              </a:tblPr>
              <a:tblGrid>
                <a:gridCol w="418874"/>
                <a:gridCol w="1449951"/>
                <a:gridCol w="2738796"/>
                <a:gridCol w="322210"/>
                <a:gridCol w="322210"/>
                <a:gridCol w="322210"/>
                <a:gridCol w="1047188"/>
                <a:gridCol w="1288846"/>
              </a:tblGrid>
              <a:tr h="16233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Test Writer: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Shan </a:t>
                      </a:r>
                      <a:r>
                        <a:rPr lang="en-US" sz="1050" dirty="0" err="1">
                          <a:effectLst/>
                        </a:rPr>
                        <a:t>Quinney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 Case Name: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 Front End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 ID#: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RFFE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590928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Description: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purpose of this test is to measure the frequency response of the RF filter.  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Box Type: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sym typeface="Wingdings"/>
                        </a:rPr>
                        <a:t></a:t>
                      </a:r>
                      <a:r>
                        <a:rPr lang="en-US" sz="1050">
                          <a:effectLst/>
                        </a:rPr>
                        <a:t>  white box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sym typeface="Wingdings"/>
                        </a:rPr>
                        <a:t></a:t>
                      </a:r>
                      <a:r>
                        <a:rPr lang="en-US" sz="1050">
                          <a:effectLst/>
                        </a:rPr>
                        <a:t>  black box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Tester Information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Name of Tester: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29546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Hardware Version: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Board Rev.1, Filter Rev.1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Time: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</a:tr>
              <a:tr h="59029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Setup: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Calibrate the VNA to give a 2-port response reading.  The frequency range of interest is form 100 MHz to 1 GHz. Attach one end of the SMA cable to the VNA. Attach the other end of the SMA cable to the SMA connector of the board.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572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Step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Action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Expected Result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Comments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20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the cursor to locate the 436.5 MHz frequency of interest.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436.5 MHz frequency falls within the pass band of the filter. Make a comment on the s21 parameter reading.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01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 a second cursor to locate the 2</a:t>
                      </a:r>
                      <a:r>
                        <a:rPr lang="en-US" sz="900" baseline="30000">
                          <a:effectLst/>
                        </a:rPr>
                        <a:t>nd</a:t>
                      </a:r>
                      <a:r>
                        <a:rPr lang="en-US" sz="900">
                          <a:effectLst/>
                        </a:rPr>
                        <a:t> harmonic of the frequency of interest. This should be 873 MHz.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The 873 MHz frequency is attenuated by 40dB bellow the fundamental frequency. Make a comment on the s21 parameter reading.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2331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Overall Test Result: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48202" marR="4820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48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15000" cy="52322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Interface Testing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82556"/>
              </p:ext>
            </p:extLst>
          </p:nvPr>
        </p:nvGraphicFramePr>
        <p:xfrm>
          <a:off x="990599" y="2133598"/>
          <a:ext cx="7162801" cy="3962403"/>
        </p:xfrm>
        <a:graphic>
          <a:graphicData uri="http://schemas.openxmlformats.org/drawingml/2006/table">
            <a:tbl>
              <a:tblPr firstRow="1" firstCol="1" bandRow="1" bandCol="1">
                <a:tableStyleId>{00A15C55-8517-42AA-B614-E9B94910E393}</a:tableStyleId>
              </a:tblPr>
              <a:tblGrid>
                <a:gridCol w="379293"/>
                <a:gridCol w="1312936"/>
                <a:gridCol w="2479993"/>
                <a:gridCol w="291764"/>
                <a:gridCol w="291764"/>
                <a:gridCol w="291764"/>
                <a:gridCol w="948233"/>
                <a:gridCol w="1167054"/>
              </a:tblGrid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Writer: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Saroj </a:t>
                      </a:r>
                      <a:r>
                        <a:rPr lang="en-US" sz="1100" dirty="0" err="1">
                          <a:effectLst/>
                        </a:rPr>
                        <a:t>Bardewa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 Name: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JTAG interface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ID#: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RFFE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8756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purpose of this test is to check that there is connection between JTAG and MCU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Box Type: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/>
                        </a:rPr>
                        <a:t></a:t>
                      </a:r>
                      <a:r>
                        <a:rPr lang="en-US" sz="1100">
                          <a:effectLst/>
                        </a:rPr>
                        <a:t>  white box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sym typeface="Wingdings"/>
                        </a:rPr>
                        <a:t></a:t>
                      </a:r>
                      <a:r>
                        <a:rPr lang="en-US" sz="1100">
                          <a:effectLst/>
                        </a:rPr>
                        <a:t>  black box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4102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Tester Information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 of Tester: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44102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Hardware Version: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Rev.1, JTAG Rev.1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</a:tr>
              <a:tr h="22051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Setup: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Power up the C3 board. Plug in the JTAG cable on the board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8106"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Expected Result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 vert="vert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12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 the device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This should bring the board to a known initial state indicated by blinking of tri-colored LEDs.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08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Probe for the  device ID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This should return the device ID to the host computer.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515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Overall Test Result: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rebuchet MS"/>
                        <a:ea typeface="Cambria"/>
                        <a:cs typeface="Trebuchet MS"/>
                      </a:endParaRPr>
                    </a:p>
                  </a:txBody>
                  <a:tcPr marL="65517" marR="65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0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426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Success:</a:t>
            </a:r>
          </a:p>
          <a:p>
            <a:r>
              <a:rPr lang="en-US" dirty="0" smtClean="0"/>
              <a:t>Worked JTAG to MCU test</a:t>
            </a:r>
          </a:p>
          <a:p>
            <a:r>
              <a:rPr lang="en-US" dirty="0" smtClean="0"/>
              <a:t>Blinking of a LED</a:t>
            </a:r>
          </a:p>
          <a:p>
            <a:r>
              <a:rPr lang="en-US" dirty="0" smtClean="0"/>
              <a:t>Batter Powered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RF Result??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640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30223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Future </a:t>
            </a:r>
            <a:r>
              <a:rPr lang="en-US" dirty="0" smtClean="0">
                <a:solidFill>
                  <a:srgbClr val="FFFF00"/>
                </a:solidFill>
              </a:rPr>
              <a:t>Tests: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Data Packet </a:t>
            </a:r>
            <a:r>
              <a:rPr lang="en-US" dirty="0" smtClean="0"/>
              <a:t>Transfer between two boards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83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49"/>
            <a:ext cx="9136743" cy="701731"/>
          </a:xfrm>
        </p:spPr>
        <p:txBody>
          <a:bodyPr/>
          <a:lstStyle/>
          <a:p>
            <a:pPr algn="ctr"/>
            <a:r>
              <a:rPr lang="en-US" sz="4400" dirty="0" smtClean="0"/>
              <a:t>Outline	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382000" cy="2591479"/>
          </a:xfrm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53362524"/>
              </p:ext>
            </p:extLst>
          </p:nvPr>
        </p:nvGraphicFramePr>
        <p:xfrm>
          <a:off x="609600" y="856343"/>
          <a:ext cx="8382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2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04958"/>
              </p:ext>
            </p:extLst>
          </p:nvPr>
        </p:nvGraphicFramePr>
        <p:xfrm>
          <a:off x="762000" y="1397000"/>
          <a:ext cx="73914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700"/>
                <a:gridCol w="3695700"/>
              </a:tblGrid>
              <a:tr h="16266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mbria" panose="02040503050406030204" pitchFamily="18" charset="0"/>
                        </a:rPr>
                        <a:t>Shan </a:t>
                      </a:r>
                      <a:r>
                        <a:rPr lang="en-US" sz="1800" dirty="0" err="1" smtClean="0">
                          <a:latin typeface="Cambria" panose="02040503050406030204" pitchFamily="18" charset="0"/>
                        </a:rPr>
                        <a:t>Quinney</a:t>
                      </a: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 smtClean="0">
                        <a:latin typeface="Cambria" panose="020405030504060302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mbria" panose="02040503050406030204" pitchFamily="18" charset="0"/>
                        </a:rPr>
                        <a:t>Michael Mathis</a:t>
                      </a:r>
                    </a:p>
                  </a:txBody>
                  <a:tcPr>
                    <a:noFill/>
                  </a:tcPr>
                </a:tc>
              </a:tr>
              <a:tr h="1612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James Heath</a:t>
                      </a:r>
                    </a:p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Saroj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Bardewa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612377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William Harrington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3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1" y="228600"/>
            <a:ext cx="5105400" cy="674031"/>
          </a:xfrm>
        </p:spPr>
        <p:txBody>
          <a:bodyPr/>
          <a:lstStyle/>
          <a:p>
            <a:pPr algn="ctr"/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1905000"/>
            <a:ext cx="5257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Portland State University</a:t>
            </a:r>
          </a:p>
          <a:p>
            <a:r>
              <a:rPr lang="en-US" sz="2800" dirty="0" smtClean="0">
                <a:latin typeface="+mn-lt"/>
              </a:rPr>
              <a:t>   Aerospace </a:t>
            </a:r>
            <a:r>
              <a:rPr lang="en-US" sz="2800" smtClean="0">
                <a:latin typeface="+mn-lt"/>
              </a:rPr>
              <a:t>Society (PSAS</a:t>
            </a:r>
            <a:r>
              <a:rPr lang="en-US" sz="2800" dirty="0" smtClean="0">
                <a:latin typeface="+mn-lt"/>
              </a:rPr>
              <a:t>)</a:t>
            </a:r>
          </a:p>
          <a:p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Theo Hill  of PSAS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15" y="20574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     Need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29" y="1752600"/>
            <a:ext cx="3761447" cy="4005942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220200" cy="5213735"/>
          </a:xfrm>
        </p:spPr>
        <p:txBody>
          <a:bodyPr/>
          <a:lstStyle/>
          <a:p>
            <a:pPr marL="0" indent="0"/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PSAS’s </a:t>
            </a:r>
            <a:r>
              <a:rPr lang="en-US" sz="2400" dirty="0"/>
              <a:t>m</a:t>
            </a:r>
            <a:r>
              <a:rPr lang="en-US" sz="2400" dirty="0" smtClean="0"/>
              <a:t>ission to get a CubeSat into </a:t>
            </a:r>
          </a:p>
          <a:p>
            <a:pPr marL="0" indent="0"/>
            <a:r>
              <a:rPr lang="en-US" sz="2400" dirty="0" smtClean="0"/>
              <a:t>    Lower Earth Orbit</a:t>
            </a:r>
          </a:p>
          <a:p>
            <a:pPr marL="0" indent="0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Need for  a device for command,</a:t>
            </a:r>
          </a:p>
          <a:p>
            <a:pPr marL="0" indent="0"/>
            <a:r>
              <a:rPr lang="en-US" sz="2400" dirty="0" smtClean="0"/>
              <a:t>    control and </a:t>
            </a:r>
            <a:r>
              <a:rPr lang="en-US" sz="2400" smtClean="0"/>
              <a:t>communication (C3</a:t>
            </a:r>
            <a:r>
              <a:rPr lang="en-US" sz="2400" dirty="0" smtClean="0"/>
              <a:t>)</a:t>
            </a:r>
          </a:p>
          <a:p>
            <a:pPr marL="0" indent="0"/>
            <a:r>
              <a:rPr lang="en-US" sz="2400" dirty="0" smtClean="0"/>
              <a:t>    between a CubeSat and a ground station</a:t>
            </a:r>
          </a:p>
          <a:p>
            <a:pPr marL="0" indent="0"/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Board with specific functionalities and </a:t>
            </a:r>
          </a:p>
          <a:p>
            <a:pPr marL="0" indent="0"/>
            <a:r>
              <a:rPr lang="en-US" sz="2400" dirty="0" smtClean="0"/>
              <a:t>    broadcast </a:t>
            </a:r>
            <a:r>
              <a:rPr lang="en-US" sz="2400" smtClean="0"/>
              <a:t>Frequency (436.5 </a:t>
            </a:r>
            <a:r>
              <a:rPr lang="en-US" sz="2400" dirty="0" smtClean="0"/>
              <a:t>MHz)</a:t>
            </a:r>
          </a:p>
          <a:p>
            <a:pPr marL="400050" lvl="1" indent="0"/>
            <a:endParaRPr lang="en-US" sz="1400" baseline="30000" dirty="0" smtClean="0"/>
          </a:p>
          <a:p>
            <a:pPr marL="0" indent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95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82534"/>
            <a:ext cx="4038599" cy="701731"/>
          </a:xfrm>
        </p:spPr>
        <p:txBody>
          <a:bodyPr/>
          <a:lstStyle/>
          <a:p>
            <a:pPr algn="ctr"/>
            <a:r>
              <a:rPr lang="en-US" sz="4400" dirty="0" smtClean="0"/>
              <a:t>Motivation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1"/>
            <a:ext cx="9220200" cy="76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Take a small part in PSAS’s CubeSat Mission</a:t>
            </a:r>
          </a:p>
          <a:p>
            <a:pPr marL="0" indent="0"/>
            <a:endParaRPr lang="en-US" dirty="0"/>
          </a:p>
          <a:p>
            <a:pPr marL="0" indent="0"/>
            <a:endParaRPr lang="en-US" sz="2400" dirty="0" smtClean="0"/>
          </a:p>
          <a:p>
            <a:pPr marL="400050" lvl="1" indent="0"/>
            <a:endParaRPr lang="en-US" sz="1400" baseline="30000" dirty="0" smtClean="0"/>
          </a:p>
          <a:p>
            <a:pPr marL="0" indent="0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828799"/>
            <a:ext cx="4953001" cy="48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1471172"/>
          </a:xfrm>
        </p:spPr>
        <p:txBody>
          <a:bodyPr/>
          <a:lstStyle/>
          <a:p>
            <a:r>
              <a:rPr lang="en-US" dirty="0" smtClean="0"/>
              <a:t>Build a working prototype to meet  </a:t>
            </a:r>
            <a:r>
              <a:rPr lang="en-US" dirty="0"/>
              <a:t>the specifications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29114"/>
            <a:ext cx="2157413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4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82534"/>
            <a:ext cx="4038599" cy="701731"/>
          </a:xfrm>
        </p:spPr>
        <p:txBody>
          <a:bodyPr/>
          <a:lstStyle/>
          <a:p>
            <a:pPr algn="ctr"/>
            <a:r>
              <a:rPr lang="en-US" sz="4400" dirty="0" smtClean="0"/>
              <a:t>Alternative</a:t>
            </a:r>
            <a:endParaRPr lang="en-US" sz="4400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386769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Requirements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991600" cy="63217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rgbClr val="A8B400"/>
                </a:solidFill>
              </a:rPr>
              <a:t>Must:</a:t>
            </a:r>
            <a:endParaRPr lang="en-US" altLang="en-US" dirty="0">
              <a:solidFill>
                <a:srgbClr val="A8B4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a breakout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 transceiver for RF communications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 visible indication of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an antenna capable of 435-438 MHz frequency band transmission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Able to fit within CubeSat form </a:t>
            </a:r>
            <a:r>
              <a:rPr lang="en-US" altLang="en-US" smtClean="0"/>
              <a:t>factor (no </a:t>
            </a:r>
            <a:r>
              <a:rPr lang="en-US" altLang="en-US" dirty="0" smtClean="0"/>
              <a:t>bigger </a:t>
            </a:r>
            <a:r>
              <a:rPr lang="en-US" altLang="en-US" smtClean="0"/>
              <a:t>than (10cm </a:t>
            </a:r>
            <a:r>
              <a:rPr lang="en-US" altLang="en-US" dirty="0" smtClean="0"/>
              <a:t>x 10cm x 10cm)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Have access to UART, I2C,SPI,GPIO and ADCs/DACs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indent="0"/>
            <a:endParaRPr lang="en-US" altLang="en-US" sz="2400" i="1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Requirements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839200" cy="706039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 dirty="0">
                <a:solidFill>
                  <a:srgbClr val="A8B400"/>
                </a:solidFill>
              </a:rPr>
              <a:t>Should: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Use USB interfacing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Be able to send/receive data packets via RF </a:t>
            </a:r>
            <a:r>
              <a:rPr lang="en-US" altLang="en-US" dirty="0" smtClean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battery powered</a:t>
            </a:r>
          </a:p>
          <a:p>
            <a:pPr marL="0" indent="0">
              <a:buNone/>
            </a:pPr>
            <a:r>
              <a:rPr lang="en-US" altLang="en-US" sz="3200" dirty="0" smtClean="0">
                <a:solidFill>
                  <a:srgbClr val="A8B400"/>
                </a:solidFill>
              </a:rPr>
              <a:t>May:</a:t>
            </a:r>
            <a:endParaRPr lang="en-US" altLang="en-US" sz="3200" dirty="0">
              <a:solidFill>
                <a:srgbClr val="A8B4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long distance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sending/receiving data packets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Be capable of operation in space temperature </a:t>
            </a:r>
            <a:r>
              <a:rPr lang="en-US" altLang="en-US" smtClean="0"/>
              <a:t>range (-</a:t>
            </a:r>
            <a:r>
              <a:rPr lang="en-US" altLang="en-US" dirty="0" smtClean="0"/>
              <a:t>30C to 60C)</a:t>
            </a:r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indent="0"/>
            <a:endParaRPr lang="en-US" alt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66963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523220"/>
          </a:xfrm>
        </p:spPr>
        <p:txBody>
          <a:bodyPr/>
          <a:lstStyle/>
          <a:p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7734</TotalTime>
  <Words>899</Words>
  <Application>Microsoft Office PowerPoint</Application>
  <PresentationFormat>On-screen Show (4:3)</PresentationFormat>
  <Paragraphs>247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Default Design</vt:lpstr>
      <vt:lpstr>Custom Design</vt:lpstr>
      <vt:lpstr>PowerPoint Presentation</vt:lpstr>
      <vt:lpstr>Outline </vt:lpstr>
      <vt:lpstr>        Need</vt:lpstr>
      <vt:lpstr>Motivation </vt:lpstr>
      <vt:lpstr>Objective</vt:lpstr>
      <vt:lpstr>Alternative</vt:lpstr>
      <vt:lpstr>Requirements</vt:lpstr>
      <vt:lpstr>Requirements</vt:lpstr>
      <vt:lpstr>    Approach</vt:lpstr>
      <vt:lpstr> Design</vt:lpstr>
      <vt:lpstr>Implementation: Tools</vt:lpstr>
      <vt:lpstr>Implementation: Schematics</vt:lpstr>
      <vt:lpstr>Implementation: Board Layout</vt:lpstr>
      <vt:lpstr>Implementation: Board Layout</vt:lpstr>
      <vt:lpstr>IP and Prior Work</vt:lpstr>
      <vt:lpstr>Testing</vt:lpstr>
      <vt:lpstr>Testing</vt:lpstr>
      <vt:lpstr>Results</vt:lpstr>
      <vt:lpstr>Results</vt:lpstr>
      <vt:lpstr>Contributions</vt:lpstr>
      <vt:lpstr>Acknowledgments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xad</dc:title>
  <dc:creator>smithju</dc:creator>
  <cp:lastModifiedBy>Saroj</cp:lastModifiedBy>
  <cp:revision>392</cp:revision>
  <dcterms:created xsi:type="dcterms:W3CDTF">2006-09-12T23:04:46Z</dcterms:created>
  <dcterms:modified xsi:type="dcterms:W3CDTF">2015-12-08T23:56:51Z</dcterms:modified>
</cp:coreProperties>
</file>